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60" r:id="rId3"/>
    <p:sldId id="262" r:id="rId4"/>
    <p:sldId id="261" r:id="rId5"/>
    <p:sldId id="257" r:id="rId6"/>
    <p:sldId id="258" r:id="rId7"/>
    <p:sldId id="259" r:id="rId8"/>
  </p:sldIdLst>
  <p:sldSz cx="12801600" cy="9601200" type="A3"/>
  <p:notesSz cx="6858000" cy="9144000"/>
  <p:defaultTextStyle>
    <a:defPPr>
      <a:defRPr lang="he-IL"/>
    </a:defPPr>
    <a:lvl1pPr marL="0" algn="r" defTabSz="1280160" rtl="1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40080" algn="r" defTabSz="1280160" rtl="1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80160" algn="r" defTabSz="1280160" rtl="1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920240" algn="r" defTabSz="1280160" rtl="1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560320" algn="r" defTabSz="1280160" rtl="1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200400" algn="r" defTabSz="1280160" rtl="1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840480" algn="r" defTabSz="1280160" rtl="1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480560" algn="r" defTabSz="1280160" rtl="1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5120640" algn="r" defTabSz="1280160" rtl="1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39" d="100"/>
          <a:sy n="39" d="100"/>
        </p:scale>
        <p:origin x="-1500" y="-114"/>
      </p:cViewPr>
      <p:guideLst>
        <p:guide orient="horz" pos="3024"/>
        <p:guide pos="403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960120" y="2982596"/>
            <a:ext cx="10881360" cy="2058035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4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80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2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6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4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80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20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6EB37-4ADD-44DA-B321-F6C7B32F13BD}" type="datetimeFigureOut">
              <a:rPr lang="he-IL" smtClean="0"/>
              <a:pPr/>
              <a:t>ח'/תמוז/תשע"ו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BB4EA-57AB-440B-B9FE-10BA7F059445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6EB37-4ADD-44DA-B321-F6C7B32F13BD}" type="datetimeFigureOut">
              <a:rPr lang="he-IL" smtClean="0"/>
              <a:pPr/>
              <a:t>ח'/תמוז/תשע"ו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BB4EA-57AB-440B-B9FE-10BA7F059445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9281160" y="384494"/>
            <a:ext cx="2880360" cy="8192135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640080" y="384494"/>
            <a:ext cx="8427720" cy="8192135"/>
          </a:xfrm>
        </p:spPr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6EB37-4ADD-44DA-B321-F6C7B32F13BD}" type="datetimeFigureOut">
              <a:rPr lang="he-IL" smtClean="0"/>
              <a:pPr/>
              <a:t>ח'/תמוז/תשע"ו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BB4EA-57AB-440B-B9FE-10BA7F059445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6EB37-4ADD-44DA-B321-F6C7B32F13BD}" type="datetimeFigureOut">
              <a:rPr lang="he-IL" smtClean="0"/>
              <a:pPr/>
              <a:t>ח'/תמוז/תשע"ו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BB4EA-57AB-440B-B9FE-10BA7F059445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011238" y="6169661"/>
            <a:ext cx="10881360" cy="1906905"/>
          </a:xfrm>
        </p:spPr>
        <p:txBody>
          <a:bodyPr anchor="t"/>
          <a:lstStyle>
            <a:lvl1pPr algn="r">
              <a:defRPr sz="5600" b="1" cap="all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1011238" y="4069399"/>
            <a:ext cx="10881360" cy="2100262"/>
          </a:xfr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4008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6EB37-4ADD-44DA-B321-F6C7B32F13BD}" type="datetimeFigureOut">
              <a:rPr lang="he-IL" smtClean="0"/>
              <a:pPr/>
              <a:t>ח'/תמוז/תשע"ו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BB4EA-57AB-440B-B9FE-10BA7F059445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640080" y="2240281"/>
            <a:ext cx="5654040" cy="633634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6507480" y="2240281"/>
            <a:ext cx="5654040" cy="633634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6EB37-4ADD-44DA-B321-F6C7B32F13BD}" type="datetimeFigureOut">
              <a:rPr lang="he-IL" smtClean="0"/>
              <a:pPr/>
              <a:t>ח'/תמוז/תשע"ו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BB4EA-57AB-440B-B9FE-10BA7F059445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5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5" cy="553180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6EB37-4ADD-44DA-B321-F6C7B32F13BD}" type="datetimeFigureOut">
              <a:rPr lang="he-IL" smtClean="0"/>
              <a:pPr/>
              <a:t>ח'/תמוז/תשע"ו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BB4EA-57AB-440B-B9FE-10BA7F059445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6EB37-4ADD-44DA-B321-F6C7B32F13BD}" type="datetimeFigureOut">
              <a:rPr lang="he-IL" smtClean="0"/>
              <a:pPr/>
              <a:t>ח'/תמוז/תשע"ו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BB4EA-57AB-440B-B9FE-10BA7F059445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6EB37-4ADD-44DA-B321-F6C7B32F13BD}" type="datetimeFigureOut">
              <a:rPr lang="he-IL" smtClean="0"/>
              <a:pPr/>
              <a:t>ח'/תמוז/תשע"ו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BB4EA-57AB-440B-B9FE-10BA7F059445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640081" y="382270"/>
            <a:ext cx="4211638" cy="1626870"/>
          </a:xfrm>
        </p:spPr>
        <p:txBody>
          <a:bodyPr anchor="b"/>
          <a:lstStyle>
            <a:lvl1pPr algn="r">
              <a:defRPr sz="28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5005070" y="382271"/>
            <a:ext cx="7156450" cy="819435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640081" y="2009141"/>
            <a:ext cx="4211638" cy="6567488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6EB37-4ADD-44DA-B321-F6C7B32F13BD}" type="datetimeFigureOut">
              <a:rPr lang="he-IL" smtClean="0"/>
              <a:pPr/>
              <a:t>ח'/תמוז/תשע"ו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BB4EA-57AB-440B-B9FE-10BA7F059445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r">
              <a:defRPr sz="28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/>
          <a:lstStyle>
            <a:lvl1pPr marL="0" indent="0">
              <a:buNone/>
              <a:defRPr sz="4500"/>
            </a:lvl1pPr>
            <a:lvl2pPr marL="640080" indent="0">
              <a:buNone/>
              <a:defRPr sz="3900"/>
            </a:lvl2pPr>
            <a:lvl3pPr marL="1280160" indent="0">
              <a:buNone/>
              <a:defRPr sz="340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6EB37-4ADD-44DA-B321-F6C7B32F13BD}" type="datetimeFigureOut">
              <a:rPr lang="he-IL" smtClean="0"/>
              <a:pPr/>
              <a:t>ח'/תמוז/תשע"ו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BB4EA-57AB-440B-B9FE-10BA7F059445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640080" y="384493"/>
            <a:ext cx="11521440" cy="1600200"/>
          </a:xfrm>
          <a:prstGeom prst="rect">
            <a:avLst/>
          </a:prstGeom>
        </p:spPr>
        <p:txBody>
          <a:bodyPr vert="horz" lIns="128016" tIns="64008" rIns="128016" bIns="64008" rtlCol="1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640080" y="2240281"/>
            <a:ext cx="11521440" cy="6336348"/>
          </a:xfrm>
          <a:prstGeom prst="rect">
            <a:avLst/>
          </a:prstGeom>
        </p:spPr>
        <p:txBody>
          <a:bodyPr vert="horz" lIns="128016" tIns="64008" rIns="128016" bIns="64008" rtlCol="1">
            <a:normAutofit/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9174480" y="8898891"/>
            <a:ext cx="2987040" cy="511175"/>
          </a:xfrm>
          <a:prstGeom prst="rect">
            <a:avLst/>
          </a:prstGeom>
        </p:spPr>
        <p:txBody>
          <a:bodyPr vert="horz" lIns="128016" tIns="64008" rIns="128016" bIns="64008" rtlCol="1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A6EB37-4ADD-44DA-B321-F6C7B32F13BD}" type="datetimeFigureOut">
              <a:rPr lang="he-IL" smtClean="0"/>
              <a:pPr/>
              <a:t>ח'/תמוז/תשע"ו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4373880" y="8898891"/>
            <a:ext cx="4053840" cy="511175"/>
          </a:xfrm>
          <a:prstGeom prst="rect">
            <a:avLst/>
          </a:prstGeom>
        </p:spPr>
        <p:txBody>
          <a:bodyPr vert="horz" lIns="128016" tIns="64008" rIns="128016" bIns="64008" rtlCol="1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640080" y="8898891"/>
            <a:ext cx="2987040" cy="511175"/>
          </a:xfrm>
          <a:prstGeom prst="rect">
            <a:avLst/>
          </a:prstGeom>
        </p:spPr>
        <p:txBody>
          <a:bodyPr vert="horz" lIns="128016" tIns="64008" rIns="128016" bIns="64008" rtlCol="1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4BB4EA-57AB-440B-B9FE-10BA7F059445}" type="slidenum">
              <a:rPr lang="he-IL" smtClean="0"/>
              <a:pPr/>
              <a:t>‹#›</a:t>
            </a:fld>
            <a:endParaRPr lang="he-I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80160" rtl="1" eaLnBrk="1" latinLnBrk="0" hangingPunct="1">
        <a:spcBef>
          <a:spcPct val="0"/>
        </a:spcBef>
        <a:buNone/>
        <a:defRPr sz="6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0060" indent="-480060" algn="r" defTabSz="1280160" rtl="1" eaLnBrk="1" latinLnBrk="0" hangingPunct="1">
        <a:spcBef>
          <a:spcPct val="20000"/>
        </a:spcBef>
        <a:buFont typeface="Arial" pitchFamily="34" charset="0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1pPr>
      <a:lvl2pPr marL="1040130" indent="-400050" algn="r" defTabSz="1280160" rtl="1" eaLnBrk="1" latinLnBrk="0" hangingPunct="1">
        <a:spcBef>
          <a:spcPct val="20000"/>
        </a:spcBef>
        <a:buFont typeface="Arial" pitchFamily="34" charset="0"/>
        <a:buChar char="–"/>
        <a:defRPr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r" defTabSz="1280160" rtl="1" eaLnBrk="1" latinLnBrk="0" hangingPunct="1">
        <a:spcBef>
          <a:spcPct val="20000"/>
        </a:spcBef>
        <a:buFont typeface="Arial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r" defTabSz="128016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r" defTabSz="1280160" rtl="1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r" defTabSz="1280160" rtl="1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r" defTabSz="1280160" rtl="1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r" defTabSz="1280160" rtl="1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r" defTabSz="1280160" rtl="1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1280160" rtl="1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r" defTabSz="1280160" rtl="1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r" defTabSz="1280160" rtl="1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r" defTabSz="1280160" rtl="1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r" defTabSz="1280160" rtl="1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r" defTabSz="1280160" rtl="1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r" defTabSz="1280160" rtl="1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r" defTabSz="1280160" rtl="1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r" defTabSz="1280160" rtl="1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e-IL" dirty="0" smtClean="0"/>
              <a:t>סידור התערוכה במרכז הפיס בתיכון דרור</a:t>
            </a:r>
            <a:endParaRPr lang="he-IL" dirty="0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e-IL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3074" name="AutoShape 2" descr="Displaying 20160712_185044.jpg"/>
          <p:cNvSpPr>
            <a:spLocks noChangeAspect="1" noChangeArrowheads="1"/>
          </p:cNvSpPr>
          <p:nvPr/>
        </p:nvSpPr>
        <p:spPr bwMode="auto">
          <a:xfrm>
            <a:off x="12492673" y="-202247"/>
            <a:ext cx="426720" cy="426721"/>
          </a:xfrm>
          <a:prstGeom prst="rect">
            <a:avLst/>
          </a:prstGeom>
          <a:noFill/>
        </p:spPr>
        <p:txBody>
          <a:bodyPr vert="horz" wrap="square" lIns="128016" tIns="64008" rIns="128016" bIns="64008" numCol="1" anchor="t" anchorCtr="0" compatLnSpc="1">
            <a:prstTxWarp prst="textNoShape">
              <a:avLst/>
            </a:prstTxWarp>
          </a:bodyPr>
          <a:lstStyle/>
          <a:p>
            <a:endParaRPr lang="he-IL"/>
          </a:p>
        </p:txBody>
      </p:sp>
      <p:sp>
        <p:nvSpPr>
          <p:cNvPr id="3076" name="AutoShape 4" descr="Displaying 20160712_185044.jpg"/>
          <p:cNvSpPr>
            <a:spLocks noGrp="1" noChangeAspect="1" noChangeArrowheads="1"/>
          </p:cNvSpPr>
          <p:nvPr>
            <p:ph idx="1"/>
          </p:nvPr>
        </p:nvSpPr>
        <p:spPr bwMode="auto">
          <a:prstGeom prst="rect">
            <a:avLst/>
          </a:prstGeom>
          <a:noFill/>
        </p:spPr>
        <p:txBody>
          <a:bodyPr vert="horz" wrap="square" lIns="128016" tIns="64008" rIns="128016" bIns="64008" numCol="1" anchor="t" anchorCtr="0" compatLnSpc="1">
            <a:prstTxWarp prst="textNoShape">
              <a:avLst/>
            </a:prstTxWarp>
          </a:bodyPr>
          <a:lstStyle/>
          <a:p>
            <a:endParaRPr lang="he-IL"/>
          </a:p>
        </p:txBody>
      </p:sp>
      <p:sp>
        <p:nvSpPr>
          <p:cNvPr id="3078" name="AutoShape 6" descr="Displaying 20160712_185044.jpg"/>
          <p:cNvSpPr>
            <a:spLocks noChangeAspect="1" noChangeArrowheads="1"/>
          </p:cNvSpPr>
          <p:nvPr/>
        </p:nvSpPr>
        <p:spPr bwMode="auto">
          <a:xfrm>
            <a:off x="12492673" y="-202247"/>
            <a:ext cx="426720" cy="426721"/>
          </a:xfrm>
          <a:prstGeom prst="rect">
            <a:avLst/>
          </a:prstGeom>
          <a:noFill/>
        </p:spPr>
        <p:txBody>
          <a:bodyPr vert="horz" wrap="square" lIns="128016" tIns="64008" rIns="128016" bIns="64008" numCol="1" anchor="t" anchorCtr="0" compatLnSpc="1">
            <a:prstTxWarp prst="textNoShape">
              <a:avLst/>
            </a:prstTxWarp>
          </a:bodyPr>
          <a:lstStyle/>
          <a:p>
            <a:endParaRPr lang="he-IL"/>
          </a:p>
        </p:txBody>
      </p:sp>
      <p:pic>
        <p:nvPicPr>
          <p:cNvPr id="3079" name="Picture 7" descr="C:\Users\owner\Downloads\20160712_18504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868963"/>
            <a:ext cx="12801600" cy="7200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e-IL" dirty="0"/>
          </a:p>
        </p:txBody>
      </p:sp>
      <p:pic>
        <p:nvPicPr>
          <p:cNvPr id="1025" name="Picture 1" descr="C:\Users\owner\Downloads\20160712_18510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75653" y="0"/>
            <a:ext cx="6149482" cy="9601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2050" name="AutoShape 2" descr="Displaying 20160712_185143.jpg"/>
          <p:cNvSpPr>
            <a:spLocks noChangeAspect="1" noChangeArrowheads="1"/>
          </p:cNvSpPr>
          <p:nvPr/>
        </p:nvSpPr>
        <p:spPr bwMode="auto">
          <a:xfrm>
            <a:off x="12492673" y="-202247"/>
            <a:ext cx="426720" cy="426721"/>
          </a:xfrm>
          <a:prstGeom prst="rect">
            <a:avLst/>
          </a:prstGeom>
          <a:noFill/>
        </p:spPr>
        <p:txBody>
          <a:bodyPr vert="horz" wrap="square" lIns="128016" tIns="64008" rIns="128016" bIns="64008" numCol="1" anchor="t" anchorCtr="0" compatLnSpc="1">
            <a:prstTxWarp prst="textNoShape">
              <a:avLst/>
            </a:prstTxWarp>
          </a:bodyPr>
          <a:lstStyle/>
          <a:p>
            <a:endParaRPr lang="he-IL"/>
          </a:p>
        </p:txBody>
      </p:sp>
      <p:pic>
        <p:nvPicPr>
          <p:cNvPr id="2051" name="Picture 3" descr="C:\Users\owner\Downloads\20160712_18514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200150"/>
            <a:ext cx="12801600" cy="7200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e-IL"/>
          </a:p>
        </p:txBody>
      </p:sp>
      <p:pic>
        <p:nvPicPr>
          <p:cNvPr id="1026" name="Picture 2" descr="C:\Users\owner\Downloads\20160712_21574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768152"/>
            <a:ext cx="12801600" cy="7200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2050" name="AutoShape 2" descr="Displaying 20160712_215824.jpg"/>
          <p:cNvSpPr>
            <a:spLocks noChangeAspect="1" noChangeArrowheads="1"/>
          </p:cNvSpPr>
          <p:nvPr/>
        </p:nvSpPr>
        <p:spPr bwMode="auto">
          <a:xfrm>
            <a:off x="12492673" y="-202247"/>
            <a:ext cx="426720" cy="426721"/>
          </a:xfrm>
          <a:prstGeom prst="rect">
            <a:avLst/>
          </a:prstGeom>
          <a:noFill/>
        </p:spPr>
        <p:txBody>
          <a:bodyPr vert="horz" wrap="square" lIns="128016" tIns="64008" rIns="128016" bIns="64008" numCol="1" anchor="t" anchorCtr="0" compatLnSpc="1">
            <a:prstTxWarp prst="textNoShape">
              <a:avLst/>
            </a:prstTxWarp>
          </a:bodyPr>
          <a:lstStyle/>
          <a:p>
            <a:endParaRPr lang="he-IL"/>
          </a:p>
        </p:txBody>
      </p:sp>
      <p:sp>
        <p:nvSpPr>
          <p:cNvPr id="2054" name="AutoShape 6" descr="Displaying 20160712_215824.jpg"/>
          <p:cNvSpPr>
            <a:spLocks noChangeAspect="1" noChangeArrowheads="1"/>
          </p:cNvSpPr>
          <p:nvPr/>
        </p:nvSpPr>
        <p:spPr bwMode="auto">
          <a:xfrm>
            <a:off x="12492673" y="-202247"/>
            <a:ext cx="426720" cy="426721"/>
          </a:xfrm>
          <a:prstGeom prst="rect">
            <a:avLst/>
          </a:prstGeom>
          <a:noFill/>
        </p:spPr>
        <p:txBody>
          <a:bodyPr vert="horz" wrap="square" lIns="128016" tIns="64008" rIns="128016" bIns="64008" numCol="1" anchor="t" anchorCtr="0" compatLnSpc="1">
            <a:prstTxWarp prst="textNoShape">
              <a:avLst/>
            </a:prstTxWarp>
          </a:bodyPr>
          <a:lstStyle/>
          <a:p>
            <a:endParaRPr lang="he-IL"/>
          </a:p>
        </p:txBody>
      </p:sp>
      <p:sp>
        <p:nvSpPr>
          <p:cNvPr id="2056" name="AutoShape 8" descr="Displaying 20160712_215824.jpg"/>
          <p:cNvSpPr>
            <a:spLocks noChangeAspect="1" noChangeArrowheads="1"/>
          </p:cNvSpPr>
          <p:nvPr/>
        </p:nvSpPr>
        <p:spPr bwMode="auto">
          <a:xfrm>
            <a:off x="12492673" y="-202247"/>
            <a:ext cx="426720" cy="426721"/>
          </a:xfrm>
          <a:prstGeom prst="rect">
            <a:avLst/>
          </a:prstGeom>
          <a:noFill/>
        </p:spPr>
        <p:txBody>
          <a:bodyPr vert="horz" wrap="square" lIns="128016" tIns="64008" rIns="128016" bIns="64008" numCol="1" anchor="t" anchorCtr="0" compatLnSpc="1">
            <a:prstTxWarp prst="textNoShape">
              <a:avLst/>
            </a:prstTxWarp>
          </a:bodyPr>
          <a:lstStyle/>
          <a:p>
            <a:endParaRPr lang="he-IL"/>
          </a:p>
        </p:txBody>
      </p:sp>
      <p:sp>
        <p:nvSpPr>
          <p:cNvPr id="2058" name="AutoShape 10" descr="Displaying 20160712_215824.jpg"/>
          <p:cNvSpPr>
            <a:spLocks noGrp="1" noChangeAspect="1" noChangeArrowheads="1"/>
          </p:cNvSpPr>
          <p:nvPr>
            <p:ph idx="1"/>
          </p:nvPr>
        </p:nvSpPr>
        <p:spPr bwMode="auto">
          <a:prstGeom prst="rect">
            <a:avLst/>
          </a:prstGeom>
          <a:noFill/>
        </p:spPr>
        <p:txBody>
          <a:bodyPr vert="horz" wrap="square" lIns="128016" tIns="64008" rIns="128016" bIns="64008" numCol="1" anchor="t" anchorCtr="0" compatLnSpc="1">
            <a:prstTxWarp prst="textNoShape">
              <a:avLst/>
            </a:prstTxWarp>
          </a:bodyPr>
          <a:lstStyle/>
          <a:p>
            <a:endParaRPr lang="he-IL"/>
          </a:p>
        </p:txBody>
      </p:sp>
      <p:pic>
        <p:nvPicPr>
          <p:cNvPr id="2059" name="Picture 11" descr="C:\Users\owner\Downloads\20160712_21580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700463" y="0"/>
            <a:ext cx="5400675" cy="9601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e-IL"/>
          </a:p>
        </p:txBody>
      </p:sp>
      <p:pic>
        <p:nvPicPr>
          <p:cNvPr id="7170" name="Picture 2" descr="C:\Users\owner\Downloads\20160712_21582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700463" y="0"/>
            <a:ext cx="5400675" cy="9601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6</Words>
  <Application>Microsoft Office PowerPoint</Application>
  <PresentationFormat>A3 Paper (297x420 mm)‎</PresentationFormat>
  <Paragraphs>1</Paragraphs>
  <Slides>7</Slides>
  <Notes>0</Notes>
  <HiddenSlides>0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7</vt:i4>
      </vt:variant>
    </vt:vector>
  </HeadingPairs>
  <TitlesOfParts>
    <vt:vector size="8" baseType="lpstr">
      <vt:lpstr>ערכת נושא Office</vt:lpstr>
      <vt:lpstr>סידור התערוכה במרכז הפיס בתיכון דרור</vt:lpstr>
      <vt:lpstr>שקופית 2</vt:lpstr>
      <vt:lpstr>שקופית 3</vt:lpstr>
      <vt:lpstr>שקופית 4</vt:lpstr>
      <vt:lpstr>שקופית 5</vt:lpstr>
      <vt:lpstr>שקופית 6</vt:lpstr>
      <vt:lpstr>שקופית 7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סידור התערוכה במרכז הפיס בתיכון דרור</dc:title>
  <dc:creator>owner</dc:creator>
  <cp:lastModifiedBy>owner</cp:lastModifiedBy>
  <cp:revision>4</cp:revision>
  <dcterms:created xsi:type="dcterms:W3CDTF">2016-07-13T09:14:25Z</dcterms:created>
  <dcterms:modified xsi:type="dcterms:W3CDTF">2016-07-14T15:05:28Z</dcterms:modified>
</cp:coreProperties>
</file>