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71" r:id="rId3"/>
    <p:sldId id="273" r:id="rId4"/>
    <p:sldId id="275" r:id="rId5"/>
    <p:sldId id="274" r:id="rId6"/>
    <p:sldId id="257" r:id="rId7"/>
    <p:sldId id="265" r:id="rId8"/>
    <p:sldId id="269" r:id="rId9"/>
    <p:sldId id="268" r:id="rId10"/>
    <p:sldId id="270" r:id="rId11"/>
    <p:sldId id="267" r:id="rId12"/>
    <p:sldId id="259" r:id="rId13"/>
    <p:sldId id="260" r:id="rId14"/>
    <p:sldId id="261" r:id="rId15"/>
    <p:sldId id="262" r:id="rId16"/>
    <p:sldId id="263" r:id="rId17"/>
    <p:sldId id="264" r:id="rId18"/>
    <p:sldId id="272" r:id="rId19"/>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1" d="100"/>
          <a:sy n="81" d="100"/>
        </p:scale>
        <p:origin x="108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59552C-F271-42A4-B22A-8EDBFAF8ABFA}"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pPr rtl="1"/>
          <a:endParaRPr lang="he-IL"/>
        </a:p>
      </dgm:t>
    </dgm:pt>
    <dgm:pt modelId="{F140D844-E6F9-4C32-A312-D14BFCBF1FB7}">
      <dgm:prSet phldrT="[Text]"/>
      <dgm:spPr/>
      <dgm:t>
        <a:bodyPr/>
        <a:lstStyle/>
        <a:p>
          <a:pPr rtl="1"/>
          <a:r>
            <a:rPr lang="he-IL" dirty="0"/>
            <a:t>אם המילה חשובה צריך לדעת מה פירושה</a:t>
          </a:r>
        </a:p>
      </dgm:t>
    </dgm:pt>
    <dgm:pt modelId="{1C282D1F-EAD4-40F8-959E-BC2EB8ADA918}" type="parTrans" cxnId="{83715B31-3FB8-4FC2-96E9-433032A2AD73}">
      <dgm:prSet/>
      <dgm:spPr/>
      <dgm:t>
        <a:bodyPr/>
        <a:lstStyle/>
        <a:p>
          <a:pPr rtl="1"/>
          <a:endParaRPr lang="he-IL"/>
        </a:p>
      </dgm:t>
    </dgm:pt>
    <dgm:pt modelId="{FFB4DAFC-CBBB-4378-A4D2-0C0B081149A8}" type="sibTrans" cxnId="{83715B31-3FB8-4FC2-96E9-433032A2AD73}">
      <dgm:prSet/>
      <dgm:spPr/>
      <dgm:t>
        <a:bodyPr/>
        <a:lstStyle/>
        <a:p>
          <a:pPr rtl="1"/>
          <a:endParaRPr lang="he-IL"/>
        </a:p>
      </dgm:t>
    </dgm:pt>
    <dgm:pt modelId="{D7BFF95D-49FE-445A-8C78-AEFFFA0C23CD}">
      <dgm:prSet phldrT="[Text]"/>
      <dgm:spPr/>
      <dgm:t>
        <a:bodyPr/>
        <a:lstStyle/>
        <a:p>
          <a:pPr rtl="1"/>
          <a:r>
            <a:rPr lang="he-IL" dirty="0"/>
            <a:t>ניחוש בעזרת השורש</a:t>
          </a:r>
        </a:p>
      </dgm:t>
    </dgm:pt>
    <dgm:pt modelId="{86A95414-5055-4CF2-B5D7-34A7E2A9055D}" type="parTrans" cxnId="{0CD04C3C-6B70-4F27-9D97-B8463617A7DF}">
      <dgm:prSet/>
      <dgm:spPr/>
      <dgm:t>
        <a:bodyPr/>
        <a:lstStyle/>
        <a:p>
          <a:pPr rtl="1"/>
          <a:endParaRPr lang="he-IL"/>
        </a:p>
      </dgm:t>
    </dgm:pt>
    <dgm:pt modelId="{A807FAD7-0E97-4118-A234-972E4DDDB1D7}" type="sibTrans" cxnId="{0CD04C3C-6B70-4F27-9D97-B8463617A7DF}">
      <dgm:prSet/>
      <dgm:spPr/>
      <dgm:t>
        <a:bodyPr/>
        <a:lstStyle/>
        <a:p>
          <a:pPr rtl="1"/>
          <a:endParaRPr lang="he-IL"/>
        </a:p>
      </dgm:t>
    </dgm:pt>
    <dgm:pt modelId="{EBCE105C-052E-47D8-AFB5-6E7B2C071B87}">
      <dgm:prSet phldrT="[Text]" phldr="1"/>
      <dgm:spPr/>
      <dgm:t>
        <a:bodyPr/>
        <a:lstStyle/>
        <a:p>
          <a:pPr rtl="1"/>
          <a:endParaRPr lang="he-IL" dirty="0"/>
        </a:p>
      </dgm:t>
    </dgm:pt>
    <dgm:pt modelId="{9B16AA17-6195-4BBD-B178-7DACA4B0207C}" type="parTrans" cxnId="{F53288D4-48F4-453C-BE29-6E1266A8A254}">
      <dgm:prSet/>
      <dgm:spPr/>
      <dgm:t>
        <a:bodyPr/>
        <a:lstStyle/>
        <a:p>
          <a:pPr rtl="1"/>
          <a:endParaRPr lang="he-IL"/>
        </a:p>
      </dgm:t>
    </dgm:pt>
    <dgm:pt modelId="{822DD65C-CCFA-489C-88F7-04BAD2A99783}" type="sibTrans" cxnId="{F53288D4-48F4-453C-BE29-6E1266A8A254}">
      <dgm:prSet/>
      <dgm:spPr/>
      <dgm:t>
        <a:bodyPr/>
        <a:lstStyle/>
        <a:p>
          <a:pPr rtl="1"/>
          <a:endParaRPr lang="he-IL"/>
        </a:p>
      </dgm:t>
    </dgm:pt>
    <dgm:pt modelId="{F28C1357-2388-4DD7-A7EA-58B531C52A23}">
      <dgm:prSet phldrT="[Text]" phldr="1"/>
      <dgm:spPr/>
      <dgm:t>
        <a:bodyPr/>
        <a:lstStyle/>
        <a:p>
          <a:pPr rtl="1"/>
          <a:endParaRPr lang="he-IL"/>
        </a:p>
      </dgm:t>
    </dgm:pt>
    <dgm:pt modelId="{EB0DBC1A-C597-4F33-B1FA-A6305F78CC90}" type="parTrans" cxnId="{F4D7D3DA-FAE3-4024-9691-D47D2F125337}">
      <dgm:prSet/>
      <dgm:spPr/>
      <dgm:t>
        <a:bodyPr/>
        <a:lstStyle/>
        <a:p>
          <a:pPr rtl="1"/>
          <a:endParaRPr lang="he-IL"/>
        </a:p>
      </dgm:t>
    </dgm:pt>
    <dgm:pt modelId="{21534C69-929D-45F0-958D-2F06DAF23928}" type="sibTrans" cxnId="{F4D7D3DA-FAE3-4024-9691-D47D2F125337}">
      <dgm:prSet/>
      <dgm:spPr/>
      <dgm:t>
        <a:bodyPr/>
        <a:lstStyle/>
        <a:p>
          <a:pPr rtl="1"/>
          <a:endParaRPr lang="he-IL"/>
        </a:p>
      </dgm:t>
    </dgm:pt>
    <dgm:pt modelId="{FEDE9C7E-46A6-44BA-9156-E7C8572B86ED}">
      <dgm:prSet phldrT="[Text]"/>
      <dgm:spPr/>
      <dgm:t>
        <a:bodyPr/>
        <a:lstStyle/>
        <a:p>
          <a:pPr rtl="1"/>
          <a:r>
            <a:rPr lang="he-IL" dirty="0"/>
            <a:t>ניחוש על פי הקשר</a:t>
          </a:r>
        </a:p>
      </dgm:t>
    </dgm:pt>
    <dgm:pt modelId="{DA80AA64-031C-47EC-8A31-64059D3C8B35}" type="sibTrans" cxnId="{EA462EB3-A013-414D-A33F-9ECBBA39CE4E}">
      <dgm:prSet/>
      <dgm:spPr/>
      <dgm:t>
        <a:bodyPr/>
        <a:lstStyle/>
        <a:p>
          <a:pPr rtl="1"/>
          <a:endParaRPr lang="he-IL"/>
        </a:p>
      </dgm:t>
    </dgm:pt>
    <dgm:pt modelId="{FD53F0EC-2FA6-433A-BAE1-EA580FAB79B4}" type="parTrans" cxnId="{EA462EB3-A013-414D-A33F-9ECBBA39CE4E}">
      <dgm:prSet/>
      <dgm:spPr/>
      <dgm:t>
        <a:bodyPr/>
        <a:lstStyle/>
        <a:p>
          <a:pPr rtl="1"/>
          <a:endParaRPr lang="he-IL"/>
        </a:p>
      </dgm:t>
    </dgm:pt>
    <dgm:pt modelId="{B71C6819-F0FA-436D-8C17-87E3C8F7EFE4}">
      <dgm:prSet/>
      <dgm:spPr/>
      <dgm:t>
        <a:bodyPr/>
        <a:lstStyle/>
        <a:p>
          <a:pPr rtl="1"/>
          <a:r>
            <a:rPr lang="he-IL" dirty="0"/>
            <a:t>לשאול מישהו</a:t>
          </a:r>
        </a:p>
      </dgm:t>
    </dgm:pt>
    <dgm:pt modelId="{05E93254-0651-43EE-A98F-C8657CF8F73C}" type="parTrans" cxnId="{982A385E-2D6B-49A4-801A-3ACBDEE5E2FA}">
      <dgm:prSet/>
      <dgm:spPr/>
      <dgm:t>
        <a:bodyPr/>
        <a:lstStyle/>
        <a:p>
          <a:pPr rtl="1"/>
          <a:endParaRPr lang="he-IL"/>
        </a:p>
      </dgm:t>
    </dgm:pt>
    <dgm:pt modelId="{44FB86BA-E466-461B-A10D-DB7BF36E5920}" type="sibTrans" cxnId="{982A385E-2D6B-49A4-801A-3ACBDEE5E2FA}">
      <dgm:prSet/>
      <dgm:spPr/>
      <dgm:t>
        <a:bodyPr/>
        <a:lstStyle/>
        <a:p>
          <a:pPr rtl="1"/>
          <a:endParaRPr lang="he-IL"/>
        </a:p>
      </dgm:t>
    </dgm:pt>
    <dgm:pt modelId="{B81B4A59-3B1C-4A23-8111-643C037AA212}">
      <dgm:prSet/>
      <dgm:spPr/>
      <dgm:t>
        <a:bodyPr/>
        <a:lstStyle/>
        <a:p>
          <a:pPr rtl="1"/>
          <a:r>
            <a:rPr lang="he-IL" dirty="0"/>
            <a:t>חיפוש במילון</a:t>
          </a:r>
        </a:p>
      </dgm:t>
    </dgm:pt>
    <dgm:pt modelId="{9888BFF4-ED76-4E40-8E03-127E06251A50}" type="parTrans" cxnId="{4BC43DE3-87C5-42E5-9FC4-C42D2584FD02}">
      <dgm:prSet/>
      <dgm:spPr/>
      <dgm:t>
        <a:bodyPr/>
        <a:lstStyle/>
        <a:p>
          <a:pPr rtl="1"/>
          <a:endParaRPr lang="he-IL"/>
        </a:p>
      </dgm:t>
    </dgm:pt>
    <dgm:pt modelId="{9FF46C3E-D947-4072-820E-757AEBF539F0}" type="sibTrans" cxnId="{4BC43DE3-87C5-42E5-9FC4-C42D2584FD02}">
      <dgm:prSet/>
      <dgm:spPr/>
      <dgm:t>
        <a:bodyPr/>
        <a:lstStyle/>
        <a:p>
          <a:pPr rtl="1"/>
          <a:endParaRPr lang="he-IL"/>
        </a:p>
      </dgm:t>
    </dgm:pt>
    <dgm:pt modelId="{C83F2981-535E-41D9-9DC7-CC46906F9424}" type="pres">
      <dgm:prSet presAssocID="{1D59552C-F271-42A4-B22A-8EDBFAF8ABFA}" presName="mainComposite" presStyleCnt="0">
        <dgm:presLayoutVars>
          <dgm:chPref val="1"/>
          <dgm:dir/>
          <dgm:animOne val="branch"/>
          <dgm:animLvl val="lvl"/>
          <dgm:resizeHandles val="exact"/>
        </dgm:presLayoutVars>
      </dgm:prSet>
      <dgm:spPr/>
      <dgm:t>
        <a:bodyPr/>
        <a:lstStyle/>
        <a:p>
          <a:pPr rtl="1"/>
          <a:endParaRPr lang="he-IL"/>
        </a:p>
      </dgm:t>
    </dgm:pt>
    <dgm:pt modelId="{D3334973-6D55-46CE-8BAA-4D66A4619F2D}" type="pres">
      <dgm:prSet presAssocID="{1D59552C-F271-42A4-B22A-8EDBFAF8ABFA}" presName="hierFlow" presStyleCnt="0"/>
      <dgm:spPr/>
    </dgm:pt>
    <dgm:pt modelId="{D6464288-125A-4229-B1D3-2058BCF0EEC2}" type="pres">
      <dgm:prSet presAssocID="{1D59552C-F271-42A4-B22A-8EDBFAF8ABFA}" presName="firstBuf" presStyleCnt="0"/>
      <dgm:spPr/>
    </dgm:pt>
    <dgm:pt modelId="{4A534C0A-00D8-4C54-8015-A25064A3EE8D}" type="pres">
      <dgm:prSet presAssocID="{1D59552C-F271-42A4-B22A-8EDBFAF8ABFA}" presName="hierChild1" presStyleCnt="0">
        <dgm:presLayoutVars>
          <dgm:chPref val="1"/>
          <dgm:animOne val="branch"/>
          <dgm:animLvl val="lvl"/>
        </dgm:presLayoutVars>
      </dgm:prSet>
      <dgm:spPr/>
    </dgm:pt>
    <dgm:pt modelId="{44FB0E11-0AAF-450E-A8DD-23529150A797}" type="pres">
      <dgm:prSet presAssocID="{F140D844-E6F9-4C32-A312-D14BFCBF1FB7}" presName="Name17" presStyleCnt="0"/>
      <dgm:spPr/>
    </dgm:pt>
    <dgm:pt modelId="{3522FAD8-284E-46B7-907A-6D6C61AE413A}" type="pres">
      <dgm:prSet presAssocID="{F140D844-E6F9-4C32-A312-D14BFCBF1FB7}" presName="level1Shape" presStyleLbl="node0" presStyleIdx="0" presStyleCnt="1">
        <dgm:presLayoutVars>
          <dgm:chPref val="3"/>
        </dgm:presLayoutVars>
      </dgm:prSet>
      <dgm:spPr/>
      <dgm:t>
        <a:bodyPr/>
        <a:lstStyle/>
        <a:p>
          <a:pPr rtl="1"/>
          <a:endParaRPr lang="he-IL"/>
        </a:p>
      </dgm:t>
    </dgm:pt>
    <dgm:pt modelId="{A5D2581D-58B6-4228-A36A-A69CB0DE08C1}" type="pres">
      <dgm:prSet presAssocID="{F140D844-E6F9-4C32-A312-D14BFCBF1FB7}" presName="hierChild2" presStyleCnt="0"/>
      <dgm:spPr/>
    </dgm:pt>
    <dgm:pt modelId="{AF97AE32-56AF-450E-B3F7-F1C8D20B6045}" type="pres">
      <dgm:prSet presAssocID="{FD53F0EC-2FA6-433A-BAE1-EA580FAB79B4}" presName="Name25" presStyleLbl="parChTrans1D2" presStyleIdx="0" presStyleCnt="4"/>
      <dgm:spPr/>
      <dgm:t>
        <a:bodyPr/>
        <a:lstStyle/>
        <a:p>
          <a:pPr rtl="1"/>
          <a:endParaRPr lang="he-IL"/>
        </a:p>
      </dgm:t>
    </dgm:pt>
    <dgm:pt modelId="{1A9F0A4A-C2C4-4E42-8483-EC50394CCA76}" type="pres">
      <dgm:prSet presAssocID="{FD53F0EC-2FA6-433A-BAE1-EA580FAB79B4}" presName="connTx" presStyleLbl="parChTrans1D2" presStyleIdx="0" presStyleCnt="4"/>
      <dgm:spPr/>
      <dgm:t>
        <a:bodyPr/>
        <a:lstStyle/>
        <a:p>
          <a:pPr rtl="1"/>
          <a:endParaRPr lang="he-IL"/>
        </a:p>
      </dgm:t>
    </dgm:pt>
    <dgm:pt modelId="{C67E0FAF-C662-4066-9175-F4FC0727D881}" type="pres">
      <dgm:prSet presAssocID="{FEDE9C7E-46A6-44BA-9156-E7C8572B86ED}" presName="Name30" presStyleCnt="0"/>
      <dgm:spPr/>
    </dgm:pt>
    <dgm:pt modelId="{70264712-B774-4874-AFAA-8FD61417FC61}" type="pres">
      <dgm:prSet presAssocID="{FEDE9C7E-46A6-44BA-9156-E7C8572B86ED}" presName="level2Shape" presStyleLbl="node2" presStyleIdx="0" presStyleCnt="4"/>
      <dgm:spPr/>
      <dgm:t>
        <a:bodyPr/>
        <a:lstStyle/>
        <a:p>
          <a:pPr rtl="1"/>
          <a:endParaRPr lang="he-IL"/>
        </a:p>
      </dgm:t>
    </dgm:pt>
    <dgm:pt modelId="{4966A4AD-710A-4075-9CA6-7C4B12F11E3E}" type="pres">
      <dgm:prSet presAssocID="{FEDE9C7E-46A6-44BA-9156-E7C8572B86ED}" presName="hierChild3" presStyleCnt="0"/>
      <dgm:spPr/>
    </dgm:pt>
    <dgm:pt modelId="{973D991D-06C3-4425-B993-1A0F2BE4530E}" type="pres">
      <dgm:prSet presAssocID="{86A95414-5055-4CF2-B5D7-34A7E2A9055D}" presName="Name25" presStyleLbl="parChTrans1D2" presStyleIdx="1" presStyleCnt="4"/>
      <dgm:spPr/>
      <dgm:t>
        <a:bodyPr/>
        <a:lstStyle/>
        <a:p>
          <a:pPr rtl="1"/>
          <a:endParaRPr lang="he-IL"/>
        </a:p>
      </dgm:t>
    </dgm:pt>
    <dgm:pt modelId="{96C83434-5B55-4394-BA5E-4655129D537C}" type="pres">
      <dgm:prSet presAssocID="{86A95414-5055-4CF2-B5D7-34A7E2A9055D}" presName="connTx" presStyleLbl="parChTrans1D2" presStyleIdx="1" presStyleCnt="4"/>
      <dgm:spPr/>
      <dgm:t>
        <a:bodyPr/>
        <a:lstStyle/>
        <a:p>
          <a:pPr rtl="1"/>
          <a:endParaRPr lang="he-IL"/>
        </a:p>
      </dgm:t>
    </dgm:pt>
    <dgm:pt modelId="{A618C50F-21A2-4DDA-816F-22D2C6ACA78F}" type="pres">
      <dgm:prSet presAssocID="{D7BFF95D-49FE-445A-8C78-AEFFFA0C23CD}" presName="Name30" presStyleCnt="0"/>
      <dgm:spPr/>
    </dgm:pt>
    <dgm:pt modelId="{1BF80FBF-666D-4FCA-B4C7-CCFE3D7DE572}" type="pres">
      <dgm:prSet presAssocID="{D7BFF95D-49FE-445A-8C78-AEFFFA0C23CD}" presName="level2Shape" presStyleLbl="node2" presStyleIdx="1" presStyleCnt="4"/>
      <dgm:spPr/>
      <dgm:t>
        <a:bodyPr/>
        <a:lstStyle/>
        <a:p>
          <a:pPr rtl="1"/>
          <a:endParaRPr lang="he-IL"/>
        </a:p>
      </dgm:t>
    </dgm:pt>
    <dgm:pt modelId="{0D1A6A9A-B0D7-4F57-9C0C-E86D0E0D2EBC}" type="pres">
      <dgm:prSet presAssocID="{D7BFF95D-49FE-445A-8C78-AEFFFA0C23CD}" presName="hierChild3" presStyleCnt="0"/>
      <dgm:spPr/>
    </dgm:pt>
    <dgm:pt modelId="{CABEAA2A-B7EA-440C-8B44-FCE28DA46A98}" type="pres">
      <dgm:prSet presAssocID="{05E93254-0651-43EE-A98F-C8657CF8F73C}" presName="Name25" presStyleLbl="parChTrans1D2" presStyleIdx="2" presStyleCnt="4"/>
      <dgm:spPr/>
      <dgm:t>
        <a:bodyPr/>
        <a:lstStyle/>
        <a:p>
          <a:pPr rtl="1"/>
          <a:endParaRPr lang="he-IL"/>
        </a:p>
      </dgm:t>
    </dgm:pt>
    <dgm:pt modelId="{7BE7BBCC-A69A-4ACC-B9A3-F03F5BBF7CD9}" type="pres">
      <dgm:prSet presAssocID="{05E93254-0651-43EE-A98F-C8657CF8F73C}" presName="connTx" presStyleLbl="parChTrans1D2" presStyleIdx="2" presStyleCnt="4"/>
      <dgm:spPr/>
      <dgm:t>
        <a:bodyPr/>
        <a:lstStyle/>
        <a:p>
          <a:pPr rtl="1"/>
          <a:endParaRPr lang="he-IL"/>
        </a:p>
      </dgm:t>
    </dgm:pt>
    <dgm:pt modelId="{8D896F5F-38B0-4A87-9FB1-E8DA72592627}" type="pres">
      <dgm:prSet presAssocID="{B71C6819-F0FA-436D-8C17-87E3C8F7EFE4}" presName="Name30" presStyleCnt="0"/>
      <dgm:spPr/>
    </dgm:pt>
    <dgm:pt modelId="{D6FF4656-0ADB-4E42-B3C2-9674260B9B60}" type="pres">
      <dgm:prSet presAssocID="{B71C6819-F0FA-436D-8C17-87E3C8F7EFE4}" presName="level2Shape" presStyleLbl="node2" presStyleIdx="2" presStyleCnt="4"/>
      <dgm:spPr/>
      <dgm:t>
        <a:bodyPr/>
        <a:lstStyle/>
        <a:p>
          <a:pPr rtl="1"/>
          <a:endParaRPr lang="he-IL"/>
        </a:p>
      </dgm:t>
    </dgm:pt>
    <dgm:pt modelId="{9E1EED14-7D5D-4E0F-9E80-F485F3503FB9}" type="pres">
      <dgm:prSet presAssocID="{B71C6819-F0FA-436D-8C17-87E3C8F7EFE4}" presName="hierChild3" presStyleCnt="0"/>
      <dgm:spPr/>
    </dgm:pt>
    <dgm:pt modelId="{F0FC693E-B77F-4EEF-B66C-1356E3B42298}" type="pres">
      <dgm:prSet presAssocID="{9888BFF4-ED76-4E40-8E03-127E06251A50}" presName="Name25" presStyleLbl="parChTrans1D2" presStyleIdx="3" presStyleCnt="4"/>
      <dgm:spPr/>
      <dgm:t>
        <a:bodyPr/>
        <a:lstStyle/>
        <a:p>
          <a:pPr rtl="1"/>
          <a:endParaRPr lang="he-IL"/>
        </a:p>
      </dgm:t>
    </dgm:pt>
    <dgm:pt modelId="{79A998E6-F366-416E-9DE1-9133658D7238}" type="pres">
      <dgm:prSet presAssocID="{9888BFF4-ED76-4E40-8E03-127E06251A50}" presName="connTx" presStyleLbl="parChTrans1D2" presStyleIdx="3" presStyleCnt="4"/>
      <dgm:spPr/>
      <dgm:t>
        <a:bodyPr/>
        <a:lstStyle/>
        <a:p>
          <a:pPr rtl="1"/>
          <a:endParaRPr lang="he-IL"/>
        </a:p>
      </dgm:t>
    </dgm:pt>
    <dgm:pt modelId="{40CE0F55-18DB-49CF-BFEF-05B53C2C13D2}" type="pres">
      <dgm:prSet presAssocID="{B81B4A59-3B1C-4A23-8111-643C037AA212}" presName="Name30" presStyleCnt="0"/>
      <dgm:spPr/>
    </dgm:pt>
    <dgm:pt modelId="{F253608B-BFC3-450C-9B55-2549BF83A39C}" type="pres">
      <dgm:prSet presAssocID="{B81B4A59-3B1C-4A23-8111-643C037AA212}" presName="level2Shape" presStyleLbl="node2" presStyleIdx="3" presStyleCnt="4"/>
      <dgm:spPr/>
      <dgm:t>
        <a:bodyPr/>
        <a:lstStyle/>
        <a:p>
          <a:pPr rtl="1"/>
          <a:endParaRPr lang="he-IL"/>
        </a:p>
      </dgm:t>
    </dgm:pt>
    <dgm:pt modelId="{0DF220FA-AF82-4921-A1D0-5F623E5D7274}" type="pres">
      <dgm:prSet presAssocID="{B81B4A59-3B1C-4A23-8111-643C037AA212}" presName="hierChild3" presStyleCnt="0"/>
      <dgm:spPr/>
    </dgm:pt>
    <dgm:pt modelId="{D6BC82DF-C535-40D1-8342-BEA6963C724B}" type="pres">
      <dgm:prSet presAssocID="{1D59552C-F271-42A4-B22A-8EDBFAF8ABFA}" presName="bgShapesFlow" presStyleCnt="0"/>
      <dgm:spPr/>
    </dgm:pt>
    <dgm:pt modelId="{AE2CDC8F-D040-45B4-BD87-12B051E7A307}" type="pres">
      <dgm:prSet presAssocID="{EBCE105C-052E-47D8-AFB5-6E7B2C071B87}" presName="rectComp" presStyleCnt="0"/>
      <dgm:spPr/>
    </dgm:pt>
    <dgm:pt modelId="{F32F452D-69B8-49C1-B671-28BA07879099}" type="pres">
      <dgm:prSet presAssocID="{EBCE105C-052E-47D8-AFB5-6E7B2C071B87}" presName="bgRect" presStyleLbl="bgShp" presStyleIdx="0" presStyleCnt="2"/>
      <dgm:spPr/>
      <dgm:t>
        <a:bodyPr/>
        <a:lstStyle/>
        <a:p>
          <a:pPr rtl="1"/>
          <a:endParaRPr lang="he-IL"/>
        </a:p>
      </dgm:t>
    </dgm:pt>
    <dgm:pt modelId="{1E9B9825-5CF4-4875-9B84-160A85D45AC4}" type="pres">
      <dgm:prSet presAssocID="{EBCE105C-052E-47D8-AFB5-6E7B2C071B87}" presName="bgRectTx" presStyleLbl="bgShp" presStyleIdx="0" presStyleCnt="2">
        <dgm:presLayoutVars>
          <dgm:bulletEnabled val="1"/>
        </dgm:presLayoutVars>
      </dgm:prSet>
      <dgm:spPr/>
      <dgm:t>
        <a:bodyPr/>
        <a:lstStyle/>
        <a:p>
          <a:pPr rtl="1"/>
          <a:endParaRPr lang="he-IL"/>
        </a:p>
      </dgm:t>
    </dgm:pt>
    <dgm:pt modelId="{51E9C02E-13B0-49DB-B445-46E38E0C4290}" type="pres">
      <dgm:prSet presAssocID="{EBCE105C-052E-47D8-AFB5-6E7B2C071B87}" presName="spComp" presStyleCnt="0"/>
      <dgm:spPr/>
    </dgm:pt>
    <dgm:pt modelId="{26A3DFBC-6183-4DE3-93E4-788907DD3FE2}" type="pres">
      <dgm:prSet presAssocID="{EBCE105C-052E-47D8-AFB5-6E7B2C071B87}" presName="hSp" presStyleCnt="0"/>
      <dgm:spPr/>
    </dgm:pt>
    <dgm:pt modelId="{9BBCE14C-134A-4885-A5DE-542FD4FA5717}" type="pres">
      <dgm:prSet presAssocID="{F28C1357-2388-4DD7-A7EA-58B531C52A23}" presName="rectComp" presStyleCnt="0"/>
      <dgm:spPr/>
    </dgm:pt>
    <dgm:pt modelId="{6412B696-DC15-4B1D-90F7-B9452480688A}" type="pres">
      <dgm:prSet presAssocID="{F28C1357-2388-4DD7-A7EA-58B531C52A23}" presName="bgRect" presStyleLbl="bgShp" presStyleIdx="1" presStyleCnt="2"/>
      <dgm:spPr/>
      <dgm:t>
        <a:bodyPr/>
        <a:lstStyle/>
        <a:p>
          <a:pPr rtl="1"/>
          <a:endParaRPr lang="he-IL"/>
        </a:p>
      </dgm:t>
    </dgm:pt>
    <dgm:pt modelId="{A6951CD2-CCB6-46C1-B1CC-83D828CEB666}" type="pres">
      <dgm:prSet presAssocID="{F28C1357-2388-4DD7-A7EA-58B531C52A23}" presName="bgRectTx" presStyleLbl="bgShp" presStyleIdx="1" presStyleCnt="2">
        <dgm:presLayoutVars>
          <dgm:bulletEnabled val="1"/>
        </dgm:presLayoutVars>
      </dgm:prSet>
      <dgm:spPr/>
      <dgm:t>
        <a:bodyPr/>
        <a:lstStyle/>
        <a:p>
          <a:pPr rtl="1"/>
          <a:endParaRPr lang="he-IL"/>
        </a:p>
      </dgm:t>
    </dgm:pt>
  </dgm:ptLst>
  <dgm:cxnLst>
    <dgm:cxn modelId="{D657EB9F-5102-4302-A172-59632FA52DA3}" type="presOf" srcId="{F28C1357-2388-4DD7-A7EA-58B531C52A23}" destId="{A6951CD2-CCB6-46C1-B1CC-83D828CEB666}" srcOrd="1" destOrd="0" presId="urn:microsoft.com/office/officeart/2005/8/layout/hierarchy5"/>
    <dgm:cxn modelId="{A000DC0B-C9ED-4C01-A119-05C5B9028008}" type="presOf" srcId="{D7BFF95D-49FE-445A-8C78-AEFFFA0C23CD}" destId="{1BF80FBF-666D-4FCA-B4C7-CCFE3D7DE572}" srcOrd="0" destOrd="0" presId="urn:microsoft.com/office/officeart/2005/8/layout/hierarchy5"/>
    <dgm:cxn modelId="{E4937271-899D-4E39-AA73-F56DD5607D78}" type="presOf" srcId="{FD53F0EC-2FA6-433A-BAE1-EA580FAB79B4}" destId="{AF97AE32-56AF-450E-B3F7-F1C8D20B6045}" srcOrd="0" destOrd="0" presId="urn:microsoft.com/office/officeart/2005/8/layout/hierarchy5"/>
    <dgm:cxn modelId="{082B8676-57C9-4A81-B493-5DFE55FDA178}" type="presOf" srcId="{1D59552C-F271-42A4-B22A-8EDBFAF8ABFA}" destId="{C83F2981-535E-41D9-9DC7-CC46906F9424}" srcOrd="0" destOrd="0" presId="urn:microsoft.com/office/officeart/2005/8/layout/hierarchy5"/>
    <dgm:cxn modelId="{C2522B0D-E48B-4683-8AFC-CC41E481C898}" type="presOf" srcId="{B81B4A59-3B1C-4A23-8111-643C037AA212}" destId="{F253608B-BFC3-450C-9B55-2549BF83A39C}" srcOrd="0" destOrd="0" presId="urn:microsoft.com/office/officeart/2005/8/layout/hierarchy5"/>
    <dgm:cxn modelId="{982A385E-2D6B-49A4-801A-3ACBDEE5E2FA}" srcId="{F140D844-E6F9-4C32-A312-D14BFCBF1FB7}" destId="{B71C6819-F0FA-436D-8C17-87E3C8F7EFE4}" srcOrd="2" destOrd="0" parTransId="{05E93254-0651-43EE-A98F-C8657CF8F73C}" sibTransId="{44FB86BA-E466-461B-A10D-DB7BF36E5920}"/>
    <dgm:cxn modelId="{F4D7D3DA-FAE3-4024-9691-D47D2F125337}" srcId="{1D59552C-F271-42A4-B22A-8EDBFAF8ABFA}" destId="{F28C1357-2388-4DD7-A7EA-58B531C52A23}" srcOrd="2" destOrd="0" parTransId="{EB0DBC1A-C597-4F33-B1FA-A6305F78CC90}" sibTransId="{21534C69-929D-45F0-958D-2F06DAF23928}"/>
    <dgm:cxn modelId="{0FAB6B8F-CA63-485A-8B19-C9273227E9EE}" type="presOf" srcId="{F140D844-E6F9-4C32-A312-D14BFCBF1FB7}" destId="{3522FAD8-284E-46B7-907A-6D6C61AE413A}" srcOrd="0" destOrd="0" presId="urn:microsoft.com/office/officeart/2005/8/layout/hierarchy5"/>
    <dgm:cxn modelId="{416C13DF-8746-4622-9CFD-2CE82B4B04A2}" type="presOf" srcId="{EBCE105C-052E-47D8-AFB5-6E7B2C071B87}" destId="{1E9B9825-5CF4-4875-9B84-160A85D45AC4}" srcOrd="1" destOrd="0" presId="urn:microsoft.com/office/officeart/2005/8/layout/hierarchy5"/>
    <dgm:cxn modelId="{CC327887-5499-424D-A186-735E9457B61E}" type="presOf" srcId="{FEDE9C7E-46A6-44BA-9156-E7C8572B86ED}" destId="{70264712-B774-4874-AFAA-8FD61417FC61}" srcOrd="0" destOrd="0" presId="urn:microsoft.com/office/officeart/2005/8/layout/hierarchy5"/>
    <dgm:cxn modelId="{07AEFB14-23F2-4155-86DE-7C0CB8128419}" type="presOf" srcId="{F28C1357-2388-4DD7-A7EA-58B531C52A23}" destId="{6412B696-DC15-4B1D-90F7-B9452480688A}" srcOrd="0" destOrd="0" presId="urn:microsoft.com/office/officeart/2005/8/layout/hierarchy5"/>
    <dgm:cxn modelId="{968642A0-E8C8-442E-BADA-CA81E9863F98}" type="presOf" srcId="{05E93254-0651-43EE-A98F-C8657CF8F73C}" destId="{CABEAA2A-B7EA-440C-8B44-FCE28DA46A98}" srcOrd="0" destOrd="0" presId="urn:microsoft.com/office/officeart/2005/8/layout/hierarchy5"/>
    <dgm:cxn modelId="{E3F2026E-69D2-4532-A978-73A838416D15}" type="presOf" srcId="{B71C6819-F0FA-436D-8C17-87E3C8F7EFE4}" destId="{D6FF4656-0ADB-4E42-B3C2-9674260B9B60}" srcOrd="0" destOrd="0" presId="urn:microsoft.com/office/officeart/2005/8/layout/hierarchy5"/>
    <dgm:cxn modelId="{FB0D8B78-C618-4D6E-BE01-BE69963FD38B}" type="presOf" srcId="{86A95414-5055-4CF2-B5D7-34A7E2A9055D}" destId="{96C83434-5B55-4394-BA5E-4655129D537C}" srcOrd="1" destOrd="0" presId="urn:microsoft.com/office/officeart/2005/8/layout/hierarchy5"/>
    <dgm:cxn modelId="{0CD04C3C-6B70-4F27-9D97-B8463617A7DF}" srcId="{F140D844-E6F9-4C32-A312-D14BFCBF1FB7}" destId="{D7BFF95D-49FE-445A-8C78-AEFFFA0C23CD}" srcOrd="1" destOrd="0" parTransId="{86A95414-5055-4CF2-B5D7-34A7E2A9055D}" sibTransId="{A807FAD7-0E97-4118-A234-972E4DDDB1D7}"/>
    <dgm:cxn modelId="{EA462EB3-A013-414D-A33F-9ECBBA39CE4E}" srcId="{F140D844-E6F9-4C32-A312-D14BFCBF1FB7}" destId="{FEDE9C7E-46A6-44BA-9156-E7C8572B86ED}" srcOrd="0" destOrd="0" parTransId="{FD53F0EC-2FA6-433A-BAE1-EA580FAB79B4}" sibTransId="{DA80AA64-031C-47EC-8A31-64059D3C8B35}"/>
    <dgm:cxn modelId="{1C203FDD-DD04-43C8-B85B-39626EF1A2C7}" type="presOf" srcId="{9888BFF4-ED76-4E40-8E03-127E06251A50}" destId="{79A998E6-F366-416E-9DE1-9133658D7238}" srcOrd="1" destOrd="0" presId="urn:microsoft.com/office/officeart/2005/8/layout/hierarchy5"/>
    <dgm:cxn modelId="{83715B31-3FB8-4FC2-96E9-433032A2AD73}" srcId="{1D59552C-F271-42A4-B22A-8EDBFAF8ABFA}" destId="{F140D844-E6F9-4C32-A312-D14BFCBF1FB7}" srcOrd="0" destOrd="0" parTransId="{1C282D1F-EAD4-40F8-959E-BC2EB8ADA918}" sibTransId="{FFB4DAFC-CBBB-4378-A4D2-0C0B081149A8}"/>
    <dgm:cxn modelId="{F53288D4-48F4-453C-BE29-6E1266A8A254}" srcId="{1D59552C-F271-42A4-B22A-8EDBFAF8ABFA}" destId="{EBCE105C-052E-47D8-AFB5-6E7B2C071B87}" srcOrd="1" destOrd="0" parTransId="{9B16AA17-6195-4BBD-B178-7DACA4B0207C}" sibTransId="{822DD65C-CCFA-489C-88F7-04BAD2A99783}"/>
    <dgm:cxn modelId="{4BC43DE3-87C5-42E5-9FC4-C42D2584FD02}" srcId="{F140D844-E6F9-4C32-A312-D14BFCBF1FB7}" destId="{B81B4A59-3B1C-4A23-8111-643C037AA212}" srcOrd="3" destOrd="0" parTransId="{9888BFF4-ED76-4E40-8E03-127E06251A50}" sibTransId="{9FF46C3E-D947-4072-820E-757AEBF539F0}"/>
    <dgm:cxn modelId="{5989AA18-D285-47E6-9B4C-15BBC7A41C40}" type="presOf" srcId="{86A95414-5055-4CF2-B5D7-34A7E2A9055D}" destId="{973D991D-06C3-4425-B993-1A0F2BE4530E}" srcOrd="0" destOrd="0" presId="urn:microsoft.com/office/officeart/2005/8/layout/hierarchy5"/>
    <dgm:cxn modelId="{0D36FE04-BAF6-4070-B1C5-1A964398C1E8}" type="presOf" srcId="{9888BFF4-ED76-4E40-8E03-127E06251A50}" destId="{F0FC693E-B77F-4EEF-B66C-1356E3B42298}" srcOrd="0" destOrd="0" presId="urn:microsoft.com/office/officeart/2005/8/layout/hierarchy5"/>
    <dgm:cxn modelId="{144A54B7-15CD-4DEA-91EE-F72AC553CF79}" type="presOf" srcId="{FD53F0EC-2FA6-433A-BAE1-EA580FAB79B4}" destId="{1A9F0A4A-C2C4-4E42-8483-EC50394CCA76}" srcOrd="1" destOrd="0" presId="urn:microsoft.com/office/officeart/2005/8/layout/hierarchy5"/>
    <dgm:cxn modelId="{4BF62F81-46A2-4393-8EED-51E0DB848587}" type="presOf" srcId="{05E93254-0651-43EE-A98F-C8657CF8F73C}" destId="{7BE7BBCC-A69A-4ACC-B9A3-F03F5BBF7CD9}" srcOrd="1" destOrd="0" presId="urn:microsoft.com/office/officeart/2005/8/layout/hierarchy5"/>
    <dgm:cxn modelId="{0CEE9E66-D227-4893-B7BA-B0DBEDD05FC2}" type="presOf" srcId="{EBCE105C-052E-47D8-AFB5-6E7B2C071B87}" destId="{F32F452D-69B8-49C1-B671-28BA07879099}" srcOrd="0" destOrd="0" presId="urn:microsoft.com/office/officeart/2005/8/layout/hierarchy5"/>
    <dgm:cxn modelId="{CA968473-919D-4C4B-9A5C-EFF5EBA0CE0B}" type="presParOf" srcId="{C83F2981-535E-41D9-9DC7-CC46906F9424}" destId="{D3334973-6D55-46CE-8BAA-4D66A4619F2D}" srcOrd="0" destOrd="0" presId="urn:microsoft.com/office/officeart/2005/8/layout/hierarchy5"/>
    <dgm:cxn modelId="{C823FBA5-BAB5-47A5-ACA6-AD0EDCD1A9AA}" type="presParOf" srcId="{D3334973-6D55-46CE-8BAA-4D66A4619F2D}" destId="{D6464288-125A-4229-B1D3-2058BCF0EEC2}" srcOrd="0" destOrd="0" presId="urn:microsoft.com/office/officeart/2005/8/layout/hierarchy5"/>
    <dgm:cxn modelId="{E25EBA64-72D0-4BBF-B5C6-E3E6AB224862}" type="presParOf" srcId="{D3334973-6D55-46CE-8BAA-4D66A4619F2D}" destId="{4A534C0A-00D8-4C54-8015-A25064A3EE8D}" srcOrd="1" destOrd="0" presId="urn:microsoft.com/office/officeart/2005/8/layout/hierarchy5"/>
    <dgm:cxn modelId="{AC158140-7783-4AFC-AF2E-F48B1CFFAF8E}" type="presParOf" srcId="{4A534C0A-00D8-4C54-8015-A25064A3EE8D}" destId="{44FB0E11-0AAF-450E-A8DD-23529150A797}" srcOrd="0" destOrd="0" presId="urn:microsoft.com/office/officeart/2005/8/layout/hierarchy5"/>
    <dgm:cxn modelId="{9ED19779-B5E1-4A3E-BB3F-6EC028ECEED3}" type="presParOf" srcId="{44FB0E11-0AAF-450E-A8DD-23529150A797}" destId="{3522FAD8-284E-46B7-907A-6D6C61AE413A}" srcOrd="0" destOrd="0" presId="urn:microsoft.com/office/officeart/2005/8/layout/hierarchy5"/>
    <dgm:cxn modelId="{3C3F3094-36B0-464F-8B63-393E48F1B353}" type="presParOf" srcId="{44FB0E11-0AAF-450E-A8DD-23529150A797}" destId="{A5D2581D-58B6-4228-A36A-A69CB0DE08C1}" srcOrd="1" destOrd="0" presId="urn:microsoft.com/office/officeart/2005/8/layout/hierarchy5"/>
    <dgm:cxn modelId="{C962DC79-7D63-4150-8B30-0BD70F61ABBD}" type="presParOf" srcId="{A5D2581D-58B6-4228-A36A-A69CB0DE08C1}" destId="{AF97AE32-56AF-450E-B3F7-F1C8D20B6045}" srcOrd="0" destOrd="0" presId="urn:microsoft.com/office/officeart/2005/8/layout/hierarchy5"/>
    <dgm:cxn modelId="{E1822A11-AE19-4E9F-AE4E-F5166AB174BF}" type="presParOf" srcId="{AF97AE32-56AF-450E-B3F7-F1C8D20B6045}" destId="{1A9F0A4A-C2C4-4E42-8483-EC50394CCA76}" srcOrd="0" destOrd="0" presId="urn:microsoft.com/office/officeart/2005/8/layout/hierarchy5"/>
    <dgm:cxn modelId="{81FF91B7-8C9D-4F2D-AB3D-A8AB31626692}" type="presParOf" srcId="{A5D2581D-58B6-4228-A36A-A69CB0DE08C1}" destId="{C67E0FAF-C662-4066-9175-F4FC0727D881}" srcOrd="1" destOrd="0" presId="urn:microsoft.com/office/officeart/2005/8/layout/hierarchy5"/>
    <dgm:cxn modelId="{1A48BD92-B5B3-46BA-8C30-79367BB98149}" type="presParOf" srcId="{C67E0FAF-C662-4066-9175-F4FC0727D881}" destId="{70264712-B774-4874-AFAA-8FD61417FC61}" srcOrd="0" destOrd="0" presId="urn:microsoft.com/office/officeart/2005/8/layout/hierarchy5"/>
    <dgm:cxn modelId="{2F906B30-58A6-4B45-A807-E21C39FA92EE}" type="presParOf" srcId="{C67E0FAF-C662-4066-9175-F4FC0727D881}" destId="{4966A4AD-710A-4075-9CA6-7C4B12F11E3E}" srcOrd="1" destOrd="0" presId="urn:microsoft.com/office/officeart/2005/8/layout/hierarchy5"/>
    <dgm:cxn modelId="{1003E4C8-AA3C-455B-A942-FC8F98406036}" type="presParOf" srcId="{A5D2581D-58B6-4228-A36A-A69CB0DE08C1}" destId="{973D991D-06C3-4425-B993-1A0F2BE4530E}" srcOrd="2" destOrd="0" presId="urn:microsoft.com/office/officeart/2005/8/layout/hierarchy5"/>
    <dgm:cxn modelId="{879E2541-3A93-4603-8500-37B7B831ADE7}" type="presParOf" srcId="{973D991D-06C3-4425-B993-1A0F2BE4530E}" destId="{96C83434-5B55-4394-BA5E-4655129D537C}" srcOrd="0" destOrd="0" presId="urn:microsoft.com/office/officeart/2005/8/layout/hierarchy5"/>
    <dgm:cxn modelId="{F3232D04-39D5-452C-9804-D3435C971359}" type="presParOf" srcId="{A5D2581D-58B6-4228-A36A-A69CB0DE08C1}" destId="{A618C50F-21A2-4DDA-816F-22D2C6ACA78F}" srcOrd="3" destOrd="0" presId="urn:microsoft.com/office/officeart/2005/8/layout/hierarchy5"/>
    <dgm:cxn modelId="{EFF82048-E0F6-4487-B35D-BCE61B4EAE72}" type="presParOf" srcId="{A618C50F-21A2-4DDA-816F-22D2C6ACA78F}" destId="{1BF80FBF-666D-4FCA-B4C7-CCFE3D7DE572}" srcOrd="0" destOrd="0" presId="urn:microsoft.com/office/officeart/2005/8/layout/hierarchy5"/>
    <dgm:cxn modelId="{EFF358BD-3C9B-48E7-A2FF-286B424779E6}" type="presParOf" srcId="{A618C50F-21A2-4DDA-816F-22D2C6ACA78F}" destId="{0D1A6A9A-B0D7-4F57-9C0C-E86D0E0D2EBC}" srcOrd="1" destOrd="0" presId="urn:microsoft.com/office/officeart/2005/8/layout/hierarchy5"/>
    <dgm:cxn modelId="{3D5AA708-31AA-4E43-9420-5A5EEAFAA581}" type="presParOf" srcId="{A5D2581D-58B6-4228-A36A-A69CB0DE08C1}" destId="{CABEAA2A-B7EA-440C-8B44-FCE28DA46A98}" srcOrd="4" destOrd="0" presId="urn:microsoft.com/office/officeart/2005/8/layout/hierarchy5"/>
    <dgm:cxn modelId="{AE4944F4-21D6-41A0-B95B-548ECA23BAF1}" type="presParOf" srcId="{CABEAA2A-B7EA-440C-8B44-FCE28DA46A98}" destId="{7BE7BBCC-A69A-4ACC-B9A3-F03F5BBF7CD9}" srcOrd="0" destOrd="0" presId="urn:microsoft.com/office/officeart/2005/8/layout/hierarchy5"/>
    <dgm:cxn modelId="{ACDED727-0D6F-4CB3-8D80-96AB5A4091F1}" type="presParOf" srcId="{A5D2581D-58B6-4228-A36A-A69CB0DE08C1}" destId="{8D896F5F-38B0-4A87-9FB1-E8DA72592627}" srcOrd="5" destOrd="0" presId="urn:microsoft.com/office/officeart/2005/8/layout/hierarchy5"/>
    <dgm:cxn modelId="{615CB914-CAEB-4B88-90AE-C66E6EA6DA9E}" type="presParOf" srcId="{8D896F5F-38B0-4A87-9FB1-E8DA72592627}" destId="{D6FF4656-0ADB-4E42-B3C2-9674260B9B60}" srcOrd="0" destOrd="0" presId="urn:microsoft.com/office/officeart/2005/8/layout/hierarchy5"/>
    <dgm:cxn modelId="{3BF054BF-10C3-4D0E-B0E2-BCAEF4CE312D}" type="presParOf" srcId="{8D896F5F-38B0-4A87-9FB1-E8DA72592627}" destId="{9E1EED14-7D5D-4E0F-9E80-F485F3503FB9}" srcOrd="1" destOrd="0" presId="urn:microsoft.com/office/officeart/2005/8/layout/hierarchy5"/>
    <dgm:cxn modelId="{6E444AD6-A246-4F94-9ABB-B56F8A594689}" type="presParOf" srcId="{A5D2581D-58B6-4228-A36A-A69CB0DE08C1}" destId="{F0FC693E-B77F-4EEF-B66C-1356E3B42298}" srcOrd="6" destOrd="0" presId="urn:microsoft.com/office/officeart/2005/8/layout/hierarchy5"/>
    <dgm:cxn modelId="{A65EA712-01CF-44AF-AA6C-0EA9EEFC50F0}" type="presParOf" srcId="{F0FC693E-B77F-4EEF-B66C-1356E3B42298}" destId="{79A998E6-F366-416E-9DE1-9133658D7238}" srcOrd="0" destOrd="0" presId="urn:microsoft.com/office/officeart/2005/8/layout/hierarchy5"/>
    <dgm:cxn modelId="{AAE8F449-E3EB-49B5-9CF0-DFB196D249A9}" type="presParOf" srcId="{A5D2581D-58B6-4228-A36A-A69CB0DE08C1}" destId="{40CE0F55-18DB-49CF-BFEF-05B53C2C13D2}" srcOrd="7" destOrd="0" presId="urn:microsoft.com/office/officeart/2005/8/layout/hierarchy5"/>
    <dgm:cxn modelId="{895794D9-C472-4B9F-AF09-AF496C438F19}" type="presParOf" srcId="{40CE0F55-18DB-49CF-BFEF-05B53C2C13D2}" destId="{F253608B-BFC3-450C-9B55-2549BF83A39C}" srcOrd="0" destOrd="0" presId="urn:microsoft.com/office/officeart/2005/8/layout/hierarchy5"/>
    <dgm:cxn modelId="{0EA7AF28-BEF7-4823-AE97-6354FE3782E1}" type="presParOf" srcId="{40CE0F55-18DB-49CF-BFEF-05B53C2C13D2}" destId="{0DF220FA-AF82-4921-A1D0-5F623E5D7274}" srcOrd="1" destOrd="0" presId="urn:microsoft.com/office/officeart/2005/8/layout/hierarchy5"/>
    <dgm:cxn modelId="{2CC4ED9C-3171-436D-9588-474A23804865}" type="presParOf" srcId="{C83F2981-535E-41D9-9DC7-CC46906F9424}" destId="{D6BC82DF-C535-40D1-8342-BEA6963C724B}" srcOrd="1" destOrd="0" presId="urn:microsoft.com/office/officeart/2005/8/layout/hierarchy5"/>
    <dgm:cxn modelId="{4FE636BE-465A-40A8-ACD5-C2AAB9E31B0C}" type="presParOf" srcId="{D6BC82DF-C535-40D1-8342-BEA6963C724B}" destId="{AE2CDC8F-D040-45B4-BD87-12B051E7A307}" srcOrd="0" destOrd="0" presId="urn:microsoft.com/office/officeart/2005/8/layout/hierarchy5"/>
    <dgm:cxn modelId="{751BBF3E-273A-478A-B88D-9DACD56519E6}" type="presParOf" srcId="{AE2CDC8F-D040-45B4-BD87-12B051E7A307}" destId="{F32F452D-69B8-49C1-B671-28BA07879099}" srcOrd="0" destOrd="0" presId="urn:microsoft.com/office/officeart/2005/8/layout/hierarchy5"/>
    <dgm:cxn modelId="{7C7864AA-BCDC-4225-8A7A-C2561587302E}" type="presParOf" srcId="{AE2CDC8F-D040-45B4-BD87-12B051E7A307}" destId="{1E9B9825-5CF4-4875-9B84-160A85D45AC4}" srcOrd="1" destOrd="0" presId="urn:microsoft.com/office/officeart/2005/8/layout/hierarchy5"/>
    <dgm:cxn modelId="{06B9EEEA-9E05-46FF-8089-77C710FE3637}" type="presParOf" srcId="{D6BC82DF-C535-40D1-8342-BEA6963C724B}" destId="{51E9C02E-13B0-49DB-B445-46E38E0C4290}" srcOrd="1" destOrd="0" presId="urn:microsoft.com/office/officeart/2005/8/layout/hierarchy5"/>
    <dgm:cxn modelId="{D4207DE1-5125-427A-8966-E9F5B8A0FDA2}" type="presParOf" srcId="{51E9C02E-13B0-49DB-B445-46E38E0C4290}" destId="{26A3DFBC-6183-4DE3-93E4-788907DD3FE2}" srcOrd="0" destOrd="0" presId="urn:microsoft.com/office/officeart/2005/8/layout/hierarchy5"/>
    <dgm:cxn modelId="{DDDD43F1-A471-4722-B05C-07C38327C77E}" type="presParOf" srcId="{D6BC82DF-C535-40D1-8342-BEA6963C724B}" destId="{9BBCE14C-134A-4885-A5DE-542FD4FA5717}" srcOrd="2" destOrd="0" presId="urn:microsoft.com/office/officeart/2005/8/layout/hierarchy5"/>
    <dgm:cxn modelId="{96675478-6BE3-42D8-ADCF-B66A0875478A}" type="presParOf" srcId="{9BBCE14C-134A-4885-A5DE-542FD4FA5717}" destId="{6412B696-DC15-4B1D-90F7-B9452480688A}" srcOrd="0" destOrd="0" presId="urn:microsoft.com/office/officeart/2005/8/layout/hierarchy5"/>
    <dgm:cxn modelId="{48014E98-DF93-41E7-BD4C-99B1E7284011}" type="presParOf" srcId="{9BBCE14C-134A-4885-A5DE-542FD4FA5717}" destId="{A6951CD2-CCB6-46C1-B1CC-83D828CEB666}"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955D76-529B-4B3E-8181-75B16D814330}" type="doc">
      <dgm:prSet loTypeId="urn:microsoft.com/office/officeart/2005/8/layout/chevron2" loCatId="process" qsTypeId="urn:microsoft.com/office/officeart/2005/8/quickstyle/simple1" qsCatId="simple" csTypeId="urn:microsoft.com/office/officeart/2005/8/colors/accent1_2" csCatId="accent1" phldr="0"/>
      <dgm:spPr/>
      <dgm:t>
        <a:bodyPr/>
        <a:lstStyle/>
        <a:p>
          <a:pPr rtl="1"/>
          <a:endParaRPr lang="he-IL"/>
        </a:p>
      </dgm:t>
    </dgm:pt>
    <dgm:pt modelId="{403484B5-6DC6-4D17-A370-5D4EB884F15B}">
      <dgm:prSet phldrT="[Text]" phldr="1"/>
      <dgm:spPr/>
      <dgm:t>
        <a:bodyPr/>
        <a:lstStyle/>
        <a:p>
          <a:pPr rtl="1"/>
          <a:endParaRPr lang="he-IL"/>
        </a:p>
      </dgm:t>
    </dgm:pt>
    <dgm:pt modelId="{5BA53FB5-740A-46FE-A3B3-C99C20B7B5E6}" type="parTrans" cxnId="{6DB49CF6-5329-479E-9698-A2E451ACC166}">
      <dgm:prSet/>
      <dgm:spPr/>
      <dgm:t>
        <a:bodyPr/>
        <a:lstStyle/>
        <a:p>
          <a:pPr rtl="1"/>
          <a:endParaRPr lang="he-IL"/>
        </a:p>
      </dgm:t>
    </dgm:pt>
    <dgm:pt modelId="{41407DC0-FBCD-4AA4-81BA-793C46A7CDDB}" type="sibTrans" cxnId="{6DB49CF6-5329-479E-9698-A2E451ACC166}">
      <dgm:prSet/>
      <dgm:spPr/>
      <dgm:t>
        <a:bodyPr/>
        <a:lstStyle/>
        <a:p>
          <a:pPr rtl="1"/>
          <a:endParaRPr lang="he-IL"/>
        </a:p>
      </dgm:t>
    </dgm:pt>
    <dgm:pt modelId="{6161C3CA-CB6B-454D-89C1-1E001213ADAB}">
      <dgm:prSet phldrT="[Text]" phldr="1"/>
      <dgm:spPr/>
      <dgm:t>
        <a:bodyPr/>
        <a:lstStyle/>
        <a:p>
          <a:pPr rtl="1"/>
          <a:endParaRPr lang="he-IL"/>
        </a:p>
      </dgm:t>
    </dgm:pt>
    <dgm:pt modelId="{FE637E5D-A0BD-42C9-B5FE-F30B4F94D195}" type="parTrans" cxnId="{7768AB56-F38B-4CF6-94B5-B9071EE5875B}">
      <dgm:prSet/>
      <dgm:spPr/>
      <dgm:t>
        <a:bodyPr/>
        <a:lstStyle/>
        <a:p>
          <a:pPr rtl="1"/>
          <a:endParaRPr lang="he-IL"/>
        </a:p>
      </dgm:t>
    </dgm:pt>
    <dgm:pt modelId="{FA06657F-20F5-494E-AF1D-845ABA4336AD}" type="sibTrans" cxnId="{7768AB56-F38B-4CF6-94B5-B9071EE5875B}">
      <dgm:prSet/>
      <dgm:spPr/>
      <dgm:t>
        <a:bodyPr/>
        <a:lstStyle/>
        <a:p>
          <a:pPr rtl="1"/>
          <a:endParaRPr lang="he-IL"/>
        </a:p>
      </dgm:t>
    </dgm:pt>
    <dgm:pt modelId="{B81AC007-68F1-460E-B6C3-209F0C7A76A0}">
      <dgm:prSet phldrT="[Text]" phldr="1"/>
      <dgm:spPr/>
      <dgm:t>
        <a:bodyPr/>
        <a:lstStyle/>
        <a:p>
          <a:pPr rtl="1"/>
          <a:endParaRPr lang="he-IL"/>
        </a:p>
      </dgm:t>
    </dgm:pt>
    <dgm:pt modelId="{89524418-D01F-4A78-B904-0FC6B307135E}" type="parTrans" cxnId="{3FE028B2-B48B-41D3-B4D2-8D3729D75902}">
      <dgm:prSet/>
      <dgm:spPr/>
      <dgm:t>
        <a:bodyPr/>
        <a:lstStyle/>
        <a:p>
          <a:pPr rtl="1"/>
          <a:endParaRPr lang="he-IL"/>
        </a:p>
      </dgm:t>
    </dgm:pt>
    <dgm:pt modelId="{FA9DB2DF-F33D-4143-A072-7018BB7814F7}" type="sibTrans" cxnId="{3FE028B2-B48B-41D3-B4D2-8D3729D75902}">
      <dgm:prSet/>
      <dgm:spPr/>
      <dgm:t>
        <a:bodyPr/>
        <a:lstStyle/>
        <a:p>
          <a:pPr rtl="1"/>
          <a:endParaRPr lang="he-IL"/>
        </a:p>
      </dgm:t>
    </dgm:pt>
    <dgm:pt modelId="{7E5E100D-8591-489E-A58B-99AB675C48D2}">
      <dgm:prSet phldrT="[Text]" phldr="1"/>
      <dgm:spPr/>
      <dgm:t>
        <a:bodyPr/>
        <a:lstStyle/>
        <a:p>
          <a:pPr rtl="1"/>
          <a:endParaRPr lang="he-IL"/>
        </a:p>
      </dgm:t>
    </dgm:pt>
    <dgm:pt modelId="{D2226ECF-8064-4ADF-909E-2881AF2CFD9D}" type="parTrans" cxnId="{38A60E97-8BC3-493B-8762-918D3F7FF5E7}">
      <dgm:prSet/>
      <dgm:spPr/>
      <dgm:t>
        <a:bodyPr/>
        <a:lstStyle/>
        <a:p>
          <a:pPr rtl="1"/>
          <a:endParaRPr lang="he-IL"/>
        </a:p>
      </dgm:t>
    </dgm:pt>
    <dgm:pt modelId="{18717E36-C169-417B-94A3-71B0D9B683FA}" type="sibTrans" cxnId="{38A60E97-8BC3-493B-8762-918D3F7FF5E7}">
      <dgm:prSet/>
      <dgm:spPr/>
      <dgm:t>
        <a:bodyPr/>
        <a:lstStyle/>
        <a:p>
          <a:pPr rtl="1"/>
          <a:endParaRPr lang="he-IL"/>
        </a:p>
      </dgm:t>
    </dgm:pt>
    <dgm:pt modelId="{D9B19818-3D3C-42E7-885A-0AFF0694EFBC}">
      <dgm:prSet phldrT="[Text]" phldr="1"/>
      <dgm:spPr/>
      <dgm:t>
        <a:bodyPr/>
        <a:lstStyle/>
        <a:p>
          <a:pPr rtl="1"/>
          <a:endParaRPr lang="he-IL"/>
        </a:p>
      </dgm:t>
    </dgm:pt>
    <dgm:pt modelId="{0950804F-E893-4DC7-8A2E-1D9A5F12A3F7}" type="parTrans" cxnId="{93589416-22B2-49B2-A971-2342C49D1E11}">
      <dgm:prSet/>
      <dgm:spPr/>
      <dgm:t>
        <a:bodyPr/>
        <a:lstStyle/>
        <a:p>
          <a:pPr rtl="1"/>
          <a:endParaRPr lang="he-IL"/>
        </a:p>
      </dgm:t>
    </dgm:pt>
    <dgm:pt modelId="{B9CDAC76-0F89-4643-AB16-4AA7622149DB}" type="sibTrans" cxnId="{93589416-22B2-49B2-A971-2342C49D1E11}">
      <dgm:prSet/>
      <dgm:spPr/>
      <dgm:t>
        <a:bodyPr/>
        <a:lstStyle/>
        <a:p>
          <a:pPr rtl="1"/>
          <a:endParaRPr lang="he-IL"/>
        </a:p>
      </dgm:t>
    </dgm:pt>
    <dgm:pt modelId="{62360F6B-18F5-44B8-9DE5-A5A2F822F881}">
      <dgm:prSet phldrT="[Text]" phldr="1"/>
      <dgm:spPr/>
      <dgm:t>
        <a:bodyPr/>
        <a:lstStyle/>
        <a:p>
          <a:pPr rtl="1"/>
          <a:endParaRPr lang="he-IL"/>
        </a:p>
      </dgm:t>
    </dgm:pt>
    <dgm:pt modelId="{AD35B8E9-C26D-4AD1-B6F0-BF9B9B7D070A}" type="parTrans" cxnId="{2CE84BB1-3061-4C2F-B228-2C873BD7B5A3}">
      <dgm:prSet/>
      <dgm:spPr/>
      <dgm:t>
        <a:bodyPr/>
        <a:lstStyle/>
        <a:p>
          <a:pPr rtl="1"/>
          <a:endParaRPr lang="he-IL"/>
        </a:p>
      </dgm:t>
    </dgm:pt>
    <dgm:pt modelId="{DA5BC5A8-5144-48C9-B912-0E06DFB32F9D}" type="sibTrans" cxnId="{2CE84BB1-3061-4C2F-B228-2C873BD7B5A3}">
      <dgm:prSet/>
      <dgm:spPr/>
      <dgm:t>
        <a:bodyPr/>
        <a:lstStyle/>
        <a:p>
          <a:pPr rtl="1"/>
          <a:endParaRPr lang="he-IL"/>
        </a:p>
      </dgm:t>
    </dgm:pt>
    <dgm:pt modelId="{AA8AC844-5746-4DF4-B54A-CB2730346D85}">
      <dgm:prSet phldrT="[Text]" phldr="1"/>
      <dgm:spPr/>
      <dgm:t>
        <a:bodyPr/>
        <a:lstStyle/>
        <a:p>
          <a:pPr rtl="1"/>
          <a:endParaRPr lang="he-IL"/>
        </a:p>
      </dgm:t>
    </dgm:pt>
    <dgm:pt modelId="{1BE3AA1C-21DA-45D7-ACA9-5B9DB19D8B2C}" type="parTrans" cxnId="{C473F1A7-68C9-4363-A157-1C2FB720DE2B}">
      <dgm:prSet/>
      <dgm:spPr/>
      <dgm:t>
        <a:bodyPr/>
        <a:lstStyle/>
        <a:p>
          <a:pPr rtl="1"/>
          <a:endParaRPr lang="he-IL"/>
        </a:p>
      </dgm:t>
    </dgm:pt>
    <dgm:pt modelId="{4E35349D-A787-4E8E-9712-A2C27B5BE2D3}" type="sibTrans" cxnId="{C473F1A7-68C9-4363-A157-1C2FB720DE2B}">
      <dgm:prSet/>
      <dgm:spPr/>
      <dgm:t>
        <a:bodyPr/>
        <a:lstStyle/>
        <a:p>
          <a:pPr rtl="1"/>
          <a:endParaRPr lang="he-IL"/>
        </a:p>
      </dgm:t>
    </dgm:pt>
    <dgm:pt modelId="{202CEF27-114D-480F-AD85-0697AFD61EFB}">
      <dgm:prSet phldrT="[Text]" phldr="1"/>
      <dgm:spPr/>
      <dgm:t>
        <a:bodyPr/>
        <a:lstStyle/>
        <a:p>
          <a:pPr rtl="1"/>
          <a:endParaRPr lang="he-IL"/>
        </a:p>
      </dgm:t>
    </dgm:pt>
    <dgm:pt modelId="{9FE825B0-024E-4D85-A434-7B8A02EF1020}" type="parTrans" cxnId="{BDB14D81-BEFC-4DE2-A36C-9B1BAE657485}">
      <dgm:prSet/>
      <dgm:spPr/>
      <dgm:t>
        <a:bodyPr/>
        <a:lstStyle/>
        <a:p>
          <a:pPr rtl="1"/>
          <a:endParaRPr lang="he-IL"/>
        </a:p>
      </dgm:t>
    </dgm:pt>
    <dgm:pt modelId="{C52DD254-D591-40A5-A831-7E278B5549CD}" type="sibTrans" cxnId="{BDB14D81-BEFC-4DE2-A36C-9B1BAE657485}">
      <dgm:prSet/>
      <dgm:spPr/>
      <dgm:t>
        <a:bodyPr/>
        <a:lstStyle/>
        <a:p>
          <a:pPr rtl="1"/>
          <a:endParaRPr lang="he-IL"/>
        </a:p>
      </dgm:t>
    </dgm:pt>
    <dgm:pt modelId="{4AB79FD5-7CDC-4C5D-9A1C-CB1B14CDAB2E}">
      <dgm:prSet phldrT="[Text]" phldr="1"/>
      <dgm:spPr/>
      <dgm:t>
        <a:bodyPr/>
        <a:lstStyle/>
        <a:p>
          <a:pPr rtl="1"/>
          <a:endParaRPr lang="he-IL"/>
        </a:p>
      </dgm:t>
    </dgm:pt>
    <dgm:pt modelId="{3B75F5CB-B256-4C99-965E-71216FA405C0}" type="parTrans" cxnId="{14429208-DF73-4F21-80C8-4DD5DA702309}">
      <dgm:prSet/>
      <dgm:spPr/>
      <dgm:t>
        <a:bodyPr/>
        <a:lstStyle/>
        <a:p>
          <a:pPr rtl="1"/>
          <a:endParaRPr lang="he-IL"/>
        </a:p>
      </dgm:t>
    </dgm:pt>
    <dgm:pt modelId="{A611B114-E02E-4D55-A5D3-4EC945D0A80F}" type="sibTrans" cxnId="{14429208-DF73-4F21-80C8-4DD5DA702309}">
      <dgm:prSet/>
      <dgm:spPr/>
      <dgm:t>
        <a:bodyPr/>
        <a:lstStyle/>
        <a:p>
          <a:pPr rtl="1"/>
          <a:endParaRPr lang="he-IL"/>
        </a:p>
      </dgm:t>
    </dgm:pt>
    <dgm:pt modelId="{4C062AE0-DC19-47E0-B3E5-C733EDEC3803}" type="pres">
      <dgm:prSet presAssocID="{2F955D76-529B-4B3E-8181-75B16D814330}" presName="linearFlow" presStyleCnt="0">
        <dgm:presLayoutVars>
          <dgm:dir/>
          <dgm:animLvl val="lvl"/>
          <dgm:resizeHandles val="exact"/>
        </dgm:presLayoutVars>
      </dgm:prSet>
      <dgm:spPr/>
      <dgm:t>
        <a:bodyPr/>
        <a:lstStyle/>
        <a:p>
          <a:pPr rtl="1"/>
          <a:endParaRPr lang="he-IL"/>
        </a:p>
      </dgm:t>
    </dgm:pt>
    <dgm:pt modelId="{3458F471-FA91-4E14-9F6B-F8BF11B3C339}" type="pres">
      <dgm:prSet presAssocID="{403484B5-6DC6-4D17-A370-5D4EB884F15B}" presName="composite" presStyleCnt="0"/>
      <dgm:spPr/>
    </dgm:pt>
    <dgm:pt modelId="{0E557CBC-C429-462B-9368-CA0719E5EE21}" type="pres">
      <dgm:prSet presAssocID="{403484B5-6DC6-4D17-A370-5D4EB884F15B}" presName="parentText" presStyleLbl="alignNode1" presStyleIdx="0" presStyleCnt="3">
        <dgm:presLayoutVars>
          <dgm:chMax val="1"/>
          <dgm:bulletEnabled val="1"/>
        </dgm:presLayoutVars>
      </dgm:prSet>
      <dgm:spPr/>
      <dgm:t>
        <a:bodyPr/>
        <a:lstStyle/>
        <a:p>
          <a:pPr rtl="1"/>
          <a:endParaRPr lang="he-IL"/>
        </a:p>
      </dgm:t>
    </dgm:pt>
    <dgm:pt modelId="{8C4CAB64-0218-4859-885F-2F2E7427EC2D}" type="pres">
      <dgm:prSet presAssocID="{403484B5-6DC6-4D17-A370-5D4EB884F15B}" presName="descendantText" presStyleLbl="alignAcc1" presStyleIdx="0" presStyleCnt="3">
        <dgm:presLayoutVars>
          <dgm:bulletEnabled val="1"/>
        </dgm:presLayoutVars>
      </dgm:prSet>
      <dgm:spPr/>
      <dgm:t>
        <a:bodyPr/>
        <a:lstStyle/>
        <a:p>
          <a:pPr rtl="1"/>
          <a:endParaRPr lang="he-IL"/>
        </a:p>
      </dgm:t>
    </dgm:pt>
    <dgm:pt modelId="{D976CFDE-61AF-4605-9558-CA538AD951E2}" type="pres">
      <dgm:prSet presAssocID="{41407DC0-FBCD-4AA4-81BA-793C46A7CDDB}" presName="sp" presStyleCnt="0"/>
      <dgm:spPr/>
    </dgm:pt>
    <dgm:pt modelId="{95D132D6-E8BE-443C-B209-6A044678679F}" type="pres">
      <dgm:prSet presAssocID="{7E5E100D-8591-489E-A58B-99AB675C48D2}" presName="composite" presStyleCnt="0"/>
      <dgm:spPr/>
    </dgm:pt>
    <dgm:pt modelId="{07A689A9-3AAF-4D9F-A062-179DD4421755}" type="pres">
      <dgm:prSet presAssocID="{7E5E100D-8591-489E-A58B-99AB675C48D2}" presName="parentText" presStyleLbl="alignNode1" presStyleIdx="1" presStyleCnt="3">
        <dgm:presLayoutVars>
          <dgm:chMax val="1"/>
          <dgm:bulletEnabled val="1"/>
        </dgm:presLayoutVars>
      </dgm:prSet>
      <dgm:spPr/>
      <dgm:t>
        <a:bodyPr/>
        <a:lstStyle/>
        <a:p>
          <a:pPr rtl="1"/>
          <a:endParaRPr lang="he-IL"/>
        </a:p>
      </dgm:t>
    </dgm:pt>
    <dgm:pt modelId="{D05A7CD7-C002-42E7-B90D-9299476ABC78}" type="pres">
      <dgm:prSet presAssocID="{7E5E100D-8591-489E-A58B-99AB675C48D2}" presName="descendantText" presStyleLbl="alignAcc1" presStyleIdx="1" presStyleCnt="3">
        <dgm:presLayoutVars>
          <dgm:bulletEnabled val="1"/>
        </dgm:presLayoutVars>
      </dgm:prSet>
      <dgm:spPr/>
      <dgm:t>
        <a:bodyPr/>
        <a:lstStyle/>
        <a:p>
          <a:pPr rtl="1"/>
          <a:endParaRPr lang="he-IL"/>
        </a:p>
      </dgm:t>
    </dgm:pt>
    <dgm:pt modelId="{5536686C-2E9F-4905-BC4E-1E5DB53644AC}" type="pres">
      <dgm:prSet presAssocID="{18717E36-C169-417B-94A3-71B0D9B683FA}" presName="sp" presStyleCnt="0"/>
      <dgm:spPr/>
    </dgm:pt>
    <dgm:pt modelId="{521E274E-8665-4A66-A128-0825C6EF6BC8}" type="pres">
      <dgm:prSet presAssocID="{AA8AC844-5746-4DF4-B54A-CB2730346D85}" presName="composite" presStyleCnt="0"/>
      <dgm:spPr/>
    </dgm:pt>
    <dgm:pt modelId="{CF8ACFB5-ABA3-455C-996B-87C80D82AC4A}" type="pres">
      <dgm:prSet presAssocID="{AA8AC844-5746-4DF4-B54A-CB2730346D85}" presName="parentText" presStyleLbl="alignNode1" presStyleIdx="2" presStyleCnt="3">
        <dgm:presLayoutVars>
          <dgm:chMax val="1"/>
          <dgm:bulletEnabled val="1"/>
        </dgm:presLayoutVars>
      </dgm:prSet>
      <dgm:spPr/>
      <dgm:t>
        <a:bodyPr/>
        <a:lstStyle/>
        <a:p>
          <a:pPr rtl="1"/>
          <a:endParaRPr lang="he-IL"/>
        </a:p>
      </dgm:t>
    </dgm:pt>
    <dgm:pt modelId="{1977E10F-B895-4336-8C7A-1F18DE76E32E}" type="pres">
      <dgm:prSet presAssocID="{AA8AC844-5746-4DF4-B54A-CB2730346D85}" presName="descendantText" presStyleLbl="alignAcc1" presStyleIdx="2" presStyleCnt="3">
        <dgm:presLayoutVars>
          <dgm:bulletEnabled val="1"/>
        </dgm:presLayoutVars>
      </dgm:prSet>
      <dgm:spPr/>
      <dgm:t>
        <a:bodyPr/>
        <a:lstStyle/>
        <a:p>
          <a:pPr rtl="1"/>
          <a:endParaRPr lang="he-IL"/>
        </a:p>
      </dgm:t>
    </dgm:pt>
  </dgm:ptLst>
  <dgm:cxnLst>
    <dgm:cxn modelId="{2CE84BB1-3061-4C2F-B228-2C873BD7B5A3}" srcId="{7E5E100D-8591-489E-A58B-99AB675C48D2}" destId="{62360F6B-18F5-44B8-9DE5-A5A2F822F881}" srcOrd="1" destOrd="0" parTransId="{AD35B8E9-C26D-4AD1-B6F0-BF9B9B7D070A}" sibTransId="{DA5BC5A8-5144-48C9-B912-0E06DFB32F9D}"/>
    <dgm:cxn modelId="{727DC987-94C0-4ACF-833D-0D295171E191}" type="presOf" srcId="{4AB79FD5-7CDC-4C5D-9A1C-CB1B14CDAB2E}" destId="{1977E10F-B895-4336-8C7A-1F18DE76E32E}" srcOrd="0" destOrd="1" presId="urn:microsoft.com/office/officeart/2005/8/layout/chevron2"/>
    <dgm:cxn modelId="{718FA87B-2C0A-4D60-A57B-2345305C172F}" type="presOf" srcId="{6161C3CA-CB6B-454D-89C1-1E001213ADAB}" destId="{8C4CAB64-0218-4859-885F-2F2E7427EC2D}" srcOrd="0" destOrd="0" presId="urn:microsoft.com/office/officeart/2005/8/layout/chevron2"/>
    <dgm:cxn modelId="{77FF03D2-708C-4EF4-8484-953CFFFB995E}" type="presOf" srcId="{7E5E100D-8591-489E-A58B-99AB675C48D2}" destId="{07A689A9-3AAF-4D9F-A062-179DD4421755}" srcOrd="0" destOrd="0" presId="urn:microsoft.com/office/officeart/2005/8/layout/chevron2"/>
    <dgm:cxn modelId="{B883C46B-C4DE-427E-9488-3DA3CEF0E3A2}" type="presOf" srcId="{D9B19818-3D3C-42E7-885A-0AFF0694EFBC}" destId="{D05A7CD7-C002-42E7-B90D-9299476ABC78}" srcOrd="0" destOrd="0" presId="urn:microsoft.com/office/officeart/2005/8/layout/chevron2"/>
    <dgm:cxn modelId="{AC315E5D-7059-4E8B-BAA7-B22AC6F6CDA2}" type="presOf" srcId="{2F955D76-529B-4B3E-8181-75B16D814330}" destId="{4C062AE0-DC19-47E0-B3E5-C733EDEC3803}" srcOrd="0" destOrd="0" presId="urn:microsoft.com/office/officeart/2005/8/layout/chevron2"/>
    <dgm:cxn modelId="{3FE028B2-B48B-41D3-B4D2-8D3729D75902}" srcId="{403484B5-6DC6-4D17-A370-5D4EB884F15B}" destId="{B81AC007-68F1-460E-B6C3-209F0C7A76A0}" srcOrd="1" destOrd="0" parTransId="{89524418-D01F-4A78-B904-0FC6B307135E}" sibTransId="{FA9DB2DF-F33D-4143-A072-7018BB7814F7}"/>
    <dgm:cxn modelId="{93589416-22B2-49B2-A971-2342C49D1E11}" srcId="{7E5E100D-8591-489E-A58B-99AB675C48D2}" destId="{D9B19818-3D3C-42E7-885A-0AFF0694EFBC}" srcOrd="0" destOrd="0" parTransId="{0950804F-E893-4DC7-8A2E-1D9A5F12A3F7}" sibTransId="{B9CDAC76-0F89-4643-AB16-4AA7622149DB}"/>
    <dgm:cxn modelId="{7768AB56-F38B-4CF6-94B5-B9071EE5875B}" srcId="{403484B5-6DC6-4D17-A370-5D4EB884F15B}" destId="{6161C3CA-CB6B-454D-89C1-1E001213ADAB}" srcOrd="0" destOrd="0" parTransId="{FE637E5D-A0BD-42C9-B5FE-F30B4F94D195}" sibTransId="{FA06657F-20F5-494E-AF1D-845ABA4336AD}"/>
    <dgm:cxn modelId="{BDB14D81-BEFC-4DE2-A36C-9B1BAE657485}" srcId="{AA8AC844-5746-4DF4-B54A-CB2730346D85}" destId="{202CEF27-114D-480F-AD85-0697AFD61EFB}" srcOrd="0" destOrd="0" parTransId="{9FE825B0-024E-4D85-A434-7B8A02EF1020}" sibTransId="{C52DD254-D591-40A5-A831-7E278B5549CD}"/>
    <dgm:cxn modelId="{2323C4B3-0AE6-4C79-A26E-0C334AE15EF2}" type="presOf" srcId="{B81AC007-68F1-460E-B6C3-209F0C7A76A0}" destId="{8C4CAB64-0218-4859-885F-2F2E7427EC2D}" srcOrd="0" destOrd="1" presId="urn:microsoft.com/office/officeart/2005/8/layout/chevron2"/>
    <dgm:cxn modelId="{14429208-DF73-4F21-80C8-4DD5DA702309}" srcId="{AA8AC844-5746-4DF4-B54A-CB2730346D85}" destId="{4AB79FD5-7CDC-4C5D-9A1C-CB1B14CDAB2E}" srcOrd="1" destOrd="0" parTransId="{3B75F5CB-B256-4C99-965E-71216FA405C0}" sibTransId="{A611B114-E02E-4D55-A5D3-4EC945D0A80F}"/>
    <dgm:cxn modelId="{F60C986F-23BA-4980-AF2D-01A224773FA4}" type="presOf" srcId="{AA8AC844-5746-4DF4-B54A-CB2730346D85}" destId="{CF8ACFB5-ABA3-455C-996B-87C80D82AC4A}" srcOrd="0" destOrd="0" presId="urn:microsoft.com/office/officeart/2005/8/layout/chevron2"/>
    <dgm:cxn modelId="{38A60E97-8BC3-493B-8762-918D3F7FF5E7}" srcId="{2F955D76-529B-4B3E-8181-75B16D814330}" destId="{7E5E100D-8591-489E-A58B-99AB675C48D2}" srcOrd="1" destOrd="0" parTransId="{D2226ECF-8064-4ADF-909E-2881AF2CFD9D}" sibTransId="{18717E36-C169-417B-94A3-71B0D9B683FA}"/>
    <dgm:cxn modelId="{C473F1A7-68C9-4363-A157-1C2FB720DE2B}" srcId="{2F955D76-529B-4B3E-8181-75B16D814330}" destId="{AA8AC844-5746-4DF4-B54A-CB2730346D85}" srcOrd="2" destOrd="0" parTransId="{1BE3AA1C-21DA-45D7-ACA9-5B9DB19D8B2C}" sibTransId="{4E35349D-A787-4E8E-9712-A2C27B5BE2D3}"/>
    <dgm:cxn modelId="{FEAC5485-3234-4799-AF62-F03723955128}" type="presOf" srcId="{403484B5-6DC6-4D17-A370-5D4EB884F15B}" destId="{0E557CBC-C429-462B-9368-CA0719E5EE21}" srcOrd="0" destOrd="0" presId="urn:microsoft.com/office/officeart/2005/8/layout/chevron2"/>
    <dgm:cxn modelId="{6DB49CF6-5329-479E-9698-A2E451ACC166}" srcId="{2F955D76-529B-4B3E-8181-75B16D814330}" destId="{403484B5-6DC6-4D17-A370-5D4EB884F15B}" srcOrd="0" destOrd="0" parTransId="{5BA53FB5-740A-46FE-A3B3-C99C20B7B5E6}" sibTransId="{41407DC0-FBCD-4AA4-81BA-793C46A7CDDB}"/>
    <dgm:cxn modelId="{0D8F83DD-A249-420C-A4AD-8481D855F8C4}" type="presOf" srcId="{62360F6B-18F5-44B8-9DE5-A5A2F822F881}" destId="{D05A7CD7-C002-42E7-B90D-9299476ABC78}" srcOrd="0" destOrd="1" presId="urn:microsoft.com/office/officeart/2005/8/layout/chevron2"/>
    <dgm:cxn modelId="{7C3B3C65-330B-44D0-91B5-A43D9CBC80D9}" type="presOf" srcId="{202CEF27-114D-480F-AD85-0697AFD61EFB}" destId="{1977E10F-B895-4336-8C7A-1F18DE76E32E}" srcOrd="0" destOrd="0" presId="urn:microsoft.com/office/officeart/2005/8/layout/chevron2"/>
    <dgm:cxn modelId="{5DF1AB17-86C6-4217-B425-C024FEDA7430}" type="presParOf" srcId="{4C062AE0-DC19-47E0-B3E5-C733EDEC3803}" destId="{3458F471-FA91-4E14-9F6B-F8BF11B3C339}" srcOrd="0" destOrd="0" presId="urn:microsoft.com/office/officeart/2005/8/layout/chevron2"/>
    <dgm:cxn modelId="{3CE57F6E-0C6E-4362-933A-874409386C96}" type="presParOf" srcId="{3458F471-FA91-4E14-9F6B-F8BF11B3C339}" destId="{0E557CBC-C429-462B-9368-CA0719E5EE21}" srcOrd="0" destOrd="0" presId="urn:microsoft.com/office/officeart/2005/8/layout/chevron2"/>
    <dgm:cxn modelId="{BE104C92-D831-4545-82C2-D9F1285C5BD0}" type="presParOf" srcId="{3458F471-FA91-4E14-9F6B-F8BF11B3C339}" destId="{8C4CAB64-0218-4859-885F-2F2E7427EC2D}" srcOrd="1" destOrd="0" presId="urn:microsoft.com/office/officeart/2005/8/layout/chevron2"/>
    <dgm:cxn modelId="{DEC9DC7F-86F9-496B-8C20-38DC1D23ECBC}" type="presParOf" srcId="{4C062AE0-DC19-47E0-B3E5-C733EDEC3803}" destId="{D976CFDE-61AF-4605-9558-CA538AD951E2}" srcOrd="1" destOrd="0" presId="urn:microsoft.com/office/officeart/2005/8/layout/chevron2"/>
    <dgm:cxn modelId="{D625DBEF-CB1B-47C1-BF26-3C957E2B371B}" type="presParOf" srcId="{4C062AE0-DC19-47E0-B3E5-C733EDEC3803}" destId="{95D132D6-E8BE-443C-B209-6A044678679F}" srcOrd="2" destOrd="0" presId="urn:microsoft.com/office/officeart/2005/8/layout/chevron2"/>
    <dgm:cxn modelId="{84DDD370-B58E-43A5-936F-174A261FB4C2}" type="presParOf" srcId="{95D132D6-E8BE-443C-B209-6A044678679F}" destId="{07A689A9-3AAF-4D9F-A062-179DD4421755}" srcOrd="0" destOrd="0" presId="urn:microsoft.com/office/officeart/2005/8/layout/chevron2"/>
    <dgm:cxn modelId="{DB5DBA5C-1E42-4439-A732-F40B8BA1D789}" type="presParOf" srcId="{95D132D6-E8BE-443C-B209-6A044678679F}" destId="{D05A7CD7-C002-42E7-B90D-9299476ABC78}" srcOrd="1" destOrd="0" presId="urn:microsoft.com/office/officeart/2005/8/layout/chevron2"/>
    <dgm:cxn modelId="{D9D542E3-18C0-4398-8D80-56E6BFD94C8D}" type="presParOf" srcId="{4C062AE0-DC19-47E0-B3E5-C733EDEC3803}" destId="{5536686C-2E9F-4905-BC4E-1E5DB53644AC}" srcOrd="3" destOrd="0" presId="urn:microsoft.com/office/officeart/2005/8/layout/chevron2"/>
    <dgm:cxn modelId="{8AD84A61-337B-4FA6-810C-9D085C9C8403}" type="presParOf" srcId="{4C062AE0-DC19-47E0-B3E5-C733EDEC3803}" destId="{521E274E-8665-4A66-A128-0825C6EF6BC8}" srcOrd="4" destOrd="0" presId="urn:microsoft.com/office/officeart/2005/8/layout/chevron2"/>
    <dgm:cxn modelId="{38C00AC4-1630-4541-A71F-4595E64E80A2}" type="presParOf" srcId="{521E274E-8665-4A66-A128-0825C6EF6BC8}" destId="{CF8ACFB5-ABA3-455C-996B-87C80D82AC4A}" srcOrd="0" destOrd="0" presId="urn:microsoft.com/office/officeart/2005/8/layout/chevron2"/>
    <dgm:cxn modelId="{EB691845-560B-4670-8D05-70BD4EB565E3}" type="presParOf" srcId="{521E274E-8665-4A66-A128-0825C6EF6BC8}" destId="{1977E10F-B895-4336-8C7A-1F18DE76E32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8C87C2-328C-47EB-9D01-57FFC272492E}" type="doc">
      <dgm:prSet loTypeId="urn:microsoft.com/office/officeart/2005/8/layout/radial2" loCatId="relationship" qsTypeId="urn:microsoft.com/office/officeart/2005/8/quickstyle/simple1" qsCatId="simple" csTypeId="urn:microsoft.com/office/officeart/2005/8/colors/accent1_2" csCatId="accent1" phldr="0"/>
      <dgm:spPr/>
      <dgm:t>
        <a:bodyPr/>
        <a:lstStyle/>
        <a:p>
          <a:pPr rtl="1"/>
          <a:endParaRPr lang="he-IL"/>
        </a:p>
      </dgm:t>
    </dgm:pt>
    <dgm:pt modelId="{C93F93D3-29D4-4462-97E1-8D9A688BE75C}">
      <dgm:prSet phldrT="[Text]" phldr="1"/>
      <dgm:spPr/>
      <dgm:t>
        <a:bodyPr/>
        <a:lstStyle/>
        <a:p>
          <a:pPr rtl="1"/>
          <a:endParaRPr lang="he-IL"/>
        </a:p>
      </dgm:t>
    </dgm:pt>
    <dgm:pt modelId="{AF0C179D-212C-4086-BAF5-D41A93CE4DDA}" type="parTrans" cxnId="{9D79FD98-6B5E-417A-B330-27B1EDC570D7}">
      <dgm:prSet/>
      <dgm:spPr/>
      <dgm:t>
        <a:bodyPr/>
        <a:lstStyle/>
        <a:p>
          <a:pPr rtl="1"/>
          <a:endParaRPr lang="he-IL"/>
        </a:p>
      </dgm:t>
    </dgm:pt>
    <dgm:pt modelId="{DBFEE6F0-08BB-46B1-AA4B-4B292FFE0FA2}" type="sibTrans" cxnId="{9D79FD98-6B5E-417A-B330-27B1EDC570D7}">
      <dgm:prSet/>
      <dgm:spPr/>
      <dgm:t>
        <a:bodyPr/>
        <a:lstStyle/>
        <a:p>
          <a:pPr rtl="1"/>
          <a:endParaRPr lang="he-IL"/>
        </a:p>
      </dgm:t>
    </dgm:pt>
    <dgm:pt modelId="{0A4F8162-222A-41B6-A995-D444A75A35BD}">
      <dgm:prSet phldrT="[Text]" phldr="1"/>
      <dgm:spPr/>
      <dgm:t>
        <a:bodyPr/>
        <a:lstStyle/>
        <a:p>
          <a:pPr rtl="1"/>
          <a:endParaRPr lang="he-IL"/>
        </a:p>
      </dgm:t>
    </dgm:pt>
    <dgm:pt modelId="{936DFF7F-E8B6-43F4-9A91-AD86F1CD05E3}" type="parTrans" cxnId="{1BFBFFFE-1E58-423B-8EE9-18363A5ADDBA}">
      <dgm:prSet/>
      <dgm:spPr/>
      <dgm:t>
        <a:bodyPr/>
        <a:lstStyle/>
        <a:p>
          <a:pPr rtl="1"/>
          <a:endParaRPr lang="he-IL"/>
        </a:p>
      </dgm:t>
    </dgm:pt>
    <dgm:pt modelId="{6B19E44D-D980-4D9F-AE7B-301FA03AFAB4}" type="sibTrans" cxnId="{1BFBFFFE-1E58-423B-8EE9-18363A5ADDBA}">
      <dgm:prSet/>
      <dgm:spPr/>
      <dgm:t>
        <a:bodyPr/>
        <a:lstStyle/>
        <a:p>
          <a:pPr rtl="1"/>
          <a:endParaRPr lang="he-IL"/>
        </a:p>
      </dgm:t>
    </dgm:pt>
    <dgm:pt modelId="{EC6F3B43-B1E7-4846-B269-AF48A939BC83}">
      <dgm:prSet phldrT="[Text]" phldr="1"/>
      <dgm:spPr/>
      <dgm:t>
        <a:bodyPr/>
        <a:lstStyle/>
        <a:p>
          <a:pPr rtl="1"/>
          <a:endParaRPr lang="he-IL"/>
        </a:p>
      </dgm:t>
    </dgm:pt>
    <dgm:pt modelId="{1A6E3093-59B9-4B16-A2EF-F6B6E2AFA7D3}" type="parTrans" cxnId="{360A492F-74B6-49A8-BD04-529B3B4416EA}">
      <dgm:prSet/>
      <dgm:spPr/>
      <dgm:t>
        <a:bodyPr/>
        <a:lstStyle/>
        <a:p>
          <a:pPr rtl="1"/>
          <a:endParaRPr lang="he-IL"/>
        </a:p>
      </dgm:t>
    </dgm:pt>
    <dgm:pt modelId="{E160AC4C-B961-4A3D-849E-B99026B6F9B9}" type="sibTrans" cxnId="{360A492F-74B6-49A8-BD04-529B3B4416EA}">
      <dgm:prSet/>
      <dgm:spPr/>
      <dgm:t>
        <a:bodyPr/>
        <a:lstStyle/>
        <a:p>
          <a:pPr rtl="1"/>
          <a:endParaRPr lang="he-IL"/>
        </a:p>
      </dgm:t>
    </dgm:pt>
    <dgm:pt modelId="{E2B0F2EC-155F-4DB4-BAE0-7F75ED7E02CE}">
      <dgm:prSet phldrT="[Text]" phldr="1"/>
      <dgm:spPr/>
      <dgm:t>
        <a:bodyPr/>
        <a:lstStyle/>
        <a:p>
          <a:pPr rtl="1"/>
          <a:endParaRPr lang="he-IL"/>
        </a:p>
      </dgm:t>
    </dgm:pt>
    <dgm:pt modelId="{E5517261-616C-46D5-AB04-5DAA9FCC547C}" type="parTrans" cxnId="{69E006DC-BD58-4B57-80C2-44B4C88D753A}">
      <dgm:prSet/>
      <dgm:spPr/>
      <dgm:t>
        <a:bodyPr/>
        <a:lstStyle/>
        <a:p>
          <a:pPr rtl="1"/>
          <a:endParaRPr lang="he-IL"/>
        </a:p>
      </dgm:t>
    </dgm:pt>
    <dgm:pt modelId="{BE2A8990-362F-4F92-B6B7-0E0CEB00000B}" type="sibTrans" cxnId="{69E006DC-BD58-4B57-80C2-44B4C88D753A}">
      <dgm:prSet/>
      <dgm:spPr/>
      <dgm:t>
        <a:bodyPr/>
        <a:lstStyle/>
        <a:p>
          <a:pPr rtl="1"/>
          <a:endParaRPr lang="he-IL"/>
        </a:p>
      </dgm:t>
    </dgm:pt>
    <dgm:pt modelId="{3AD12EE7-F766-4BB3-B9CD-2F603F3535EE}">
      <dgm:prSet phldrT="[Text]" phldr="1"/>
      <dgm:spPr/>
      <dgm:t>
        <a:bodyPr/>
        <a:lstStyle/>
        <a:p>
          <a:pPr rtl="1"/>
          <a:endParaRPr lang="he-IL"/>
        </a:p>
      </dgm:t>
    </dgm:pt>
    <dgm:pt modelId="{7DCFB57F-AE7F-4946-8EFB-71130385BF45}" type="parTrans" cxnId="{058982B5-E539-4C7F-93B1-091DBBA86CDF}">
      <dgm:prSet/>
      <dgm:spPr/>
      <dgm:t>
        <a:bodyPr/>
        <a:lstStyle/>
        <a:p>
          <a:pPr rtl="1"/>
          <a:endParaRPr lang="he-IL"/>
        </a:p>
      </dgm:t>
    </dgm:pt>
    <dgm:pt modelId="{53753554-9B6C-4AC8-A837-B5D4EAB4E058}" type="sibTrans" cxnId="{058982B5-E539-4C7F-93B1-091DBBA86CDF}">
      <dgm:prSet/>
      <dgm:spPr/>
      <dgm:t>
        <a:bodyPr/>
        <a:lstStyle/>
        <a:p>
          <a:pPr rtl="1"/>
          <a:endParaRPr lang="he-IL"/>
        </a:p>
      </dgm:t>
    </dgm:pt>
    <dgm:pt modelId="{B9FEA233-A992-43AD-A997-E9F41973819A}">
      <dgm:prSet phldrT="[Text]" phldr="1"/>
      <dgm:spPr/>
      <dgm:t>
        <a:bodyPr/>
        <a:lstStyle/>
        <a:p>
          <a:pPr rtl="1"/>
          <a:endParaRPr lang="he-IL"/>
        </a:p>
      </dgm:t>
    </dgm:pt>
    <dgm:pt modelId="{E1C63545-FB16-402A-BEDD-792A2789EA71}" type="parTrans" cxnId="{4AB27FBD-C2DC-436E-870B-0A36F17BD349}">
      <dgm:prSet/>
      <dgm:spPr/>
      <dgm:t>
        <a:bodyPr/>
        <a:lstStyle/>
        <a:p>
          <a:pPr rtl="1"/>
          <a:endParaRPr lang="he-IL"/>
        </a:p>
      </dgm:t>
    </dgm:pt>
    <dgm:pt modelId="{46DC881F-0358-40E1-9C32-B529E6A99881}" type="sibTrans" cxnId="{4AB27FBD-C2DC-436E-870B-0A36F17BD349}">
      <dgm:prSet/>
      <dgm:spPr/>
      <dgm:t>
        <a:bodyPr/>
        <a:lstStyle/>
        <a:p>
          <a:pPr rtl="1"/>
          <a:endParaRPr lang="he-IL"/>
        </a:p>
      </dgm:t>
    </dgm:pt>
    <dgm:pt modelId="{2F91EDDA-E5FA-4A0C-A662-8CDAACDB8CDA}">
      <dgm:prSet phldrT="[Text]" phldr="1"/>
      <dgm:spPr/>
      <dgm:t>
        <a:bodyPr/>
        <a:lstStyle/>
        <a:p>
          <a:pPr rtl="1"/>
          <a:endParaRPr lang="he-IL"/>
        </a:p>
      </dgm:t>
    </dgm:pt>
    <dgm:pt modelId="{7BDBBD2E-33F9-45F1-B31A-25CC2798A553}" type="parTrans" cxnId="{F9AE0BBC-0B13-4F59-9FE9-005AD89538F1}">
      <dgm:prSet/>
      <dgm:spPr/>
      <dgm:t>
        <a:bodyPr/>
        <a:lstStyle/>
        <a:p>
          <a:pPr rtl="1"/>
          <a:endParaRPr lang="he-IL"/>
        </a:p>
      </dgm:t>
    </dgm:pt>
    <dgm:pt modelId="{9A445578-FD45-4541-8DE4-322AAAEE92AE}" type="sibTrans" cxnId="{F9AE0BBC-0B13-4F59-9FE9-005AD89538F1}">
      <dgm:prSet/>
      <dgm:spPr/>
      <dgm:t>
        <a:bodyPr/>
        <a:lstStyle/>
        <a:p>
          <a:pPr rtl="1"/>
          <a:endParaRPr lang="he-IL"/>
        </a:p>
      </dgm:t>
    </dgm:pt>
    <dgm:pt modelId="{78C60487-AF0F-499D-9E7B-D9CF1CF2F2FE}">
      <dgm:prSet phldrT="[Text]" phldr="1"/>
      <dgm:spPr/>
      <dgm:t>
        <a:bodyPr/>
        <a:lstStyle/>
        <a:p>
          <a:pPr rtl="1"/>
          <a:endParaRPr lang="he-IL"/>
        </a:p>
      </dgm:t>
    </dgm:pt>
    <dgm:pt modelId="{24D9D3FF-C73D-4919-9F92-A3EA52989B78}" type="parTrans" cxnId="{EDBE8DF7-C2F6-495C-9527-C4C9698E2316}">
      <dgm:prSet/>
      <dgm:spPr/>
      <dgm:t>
        <a:bodyPr/>
        <a:lstStyle/>
        <a:p>
          <a:pPr rtl="1"/>
          <a:endParaRPr lang="he-IL"/>
        </a:p>
      </dgm:t>
    </dgm:pt>
    <dgm:pt modelId="{9EA02E9D-63B9-43DF-9F75-57CBC1887B10}" type="sibTrans" cxnId="{EDBE8DF7-C2F6-495C-9527-C4C9698E2316}">
      <dgm:prSet/>
      <dgm:spPr/>
      <dgm:t>
        <a:bodyPr/>
        <a:lstStyle/>
        <a:p>
          <a:pPr rtl="1"/>
          <a:endParaRPr lang="he-IL"/>
        </a:p>
      </dgm:t>
    </dgm:pt>
    <dgm:pt modelId="{0D8877F4-230F-457C-A502-6475D9E48BF4}">
      <dgm:prSet phldrT="[Text]" phldr="1"/>
      <dgm:spPr/>
      <dgm:t>
        <a:bodyPr/>
        <a:lstStyle/>
        <a:p>
          <a:pPr rtl="1"/>
          <a:endParaRPr lang="he-IL"/>
        </a:p>
      </dgm:t>
    </dgm:pt>
    <dgm:pt modelId="{D996E7C4-D37F-4329-82E2-36F9886F6A8D}" type="parTrans" cxnId="{AB341EF0-1631-47FA-8EA5-AC9D873DD563}">
      <dgm:prSet/>
      <dgm:spPr/>
      <dgm:t>
        <a:bodyPr/>
        <a:lstStyle/>
        <a:p>
          <a:pPr rtl="1"/>
          <a:endParaRPr lang="he-IL"/>
        </a:p>
      </dgm:t>
    </dgm:pt>
    <dgm:pt modelId="{4EE43AC5-B997-4777-930D-AAC3ACC1175A}" type="sibTrans" cxnId="{AB341EF0-1631-47FA-8EA5-AC9D873DD563}">
      <dgm:prSet/>
      <dgm:spPr/>
      <dgm:t>
        <a:bodyPr/>
        <a:lstStyle/>
        <a:p>
          <a:pPr rtl="1"/>
          <a:endParaRPr lang="he-IL"/>
        </a:p>
      </dgm:t>
    </dgm:pt>
    <dgm:pt modelId="{4FC197B5-628C-410C-AE52-AE47AC3BCD82}" type="pres">
      <dgm:prSet presAssocID="{618C87C2-328C-47EB-9D01-57FFC272492E}" presName="composite" presStyleCnt="0">
        <dgm:presLayoutVars>
          <dgm:chMax val="5"/>
          <dgm:dir/>
          <dgm:animLvl val="ctr"/>
          <dgm:resizeHandles val="exact"/>
        </dgm:presLayoutVars>
      </dgm:prSet>
      <dgm:spPr/>
      <dgm:t>
        <a:bodyPr/>
        <a:lstStyle/>
        <a:p>
          <a:pPr rtl="1"/>
          <a:endParaRPr lang="he-IL"/>
        </a:p>
      </dgm:t>
    </dgm:pt>
    <dgm:pt modelId="{9863C8DC-C03C-4662-96A8-0C235080C4F6}" type="pres">
      <dgm:prSet presAssocID="{618C87C2-328C-47EB-9D01-57FFC272492E}" presName="cycle" presStyleCnt="0"/>
      <dgm:spPr/>
    </dgm:pt>
    <dgm:pt modelId="{EF25113F-D0BA-429E-BE97-3AB48E9291F7}" type="pres">
      <dgm:prSet presAssocID="{618C87C2-328C-47EB-9D01-57FFC272492E}" presName="centerShape" presStyleCnt="0"/>
      <dgm:spPr/>
    </dgm:pt>
    <dgm:pt modelId="{BAD63835-395C-4AB7-9EB9-1C10D6A1AA49}" type="pres">
      <dgm:prSet presAssocID="{618C87C2-328C-47EB-9D01-57FFC272492E}" presName="connSite" presStyleLbl="node1" presStyleIdx="0" presStyleCnt="4"/>
      <dgm:spPr/>
    </dgm:pt>
    <dgm:pt modelId="{F9259DB1-DF37-4CA9-A0B3-B0C5D0E05A10}" type="pres">
      <dgm:prSet presAssocID="{618C87C2-328C-47EB-9D01-57FFC272492E}" presName="visible" presStyleLbl="node1" presStyleIdx="0" presStyleCnt="4"/>
      <dgm:spPr/>
    </dgm:pt>
    <dgm:pt modelId="{F3D90561-1B3F-48A3-85AA-13B61A22A792}" type="pres">
      <dgm:prSet presAssocID="{AF0C179D-212C-4086-BAF5-D41A93CE4DDA}" presName="Name25" presStyleLbl="parChTrans1D1" presStyleIdx="0" presStyleCnt="3"/>
      <dgm:spPr/>
      <dgm:t>
        <a:bodyPr/>
        <a:lstStyle/>
        <a:p>
          <a:pPr rtl="1"/>
          <a:endParaRPr lang="he-IL"/>
        </a:p>
      </dgm:t>
    </dgm:pt>
    <dgm:pt modelId="{208C5046-D159-4EC8-B799-A4CCFC0AA57D}" type="pres">
      <dgm:prSet presAssocID="{C93F93D3-29D4-4462-97E1-8D9A688BE75C}" presName="node" presStyleCnt="0"/>
      <dgm:spPr/>
    </dgm:pt>
    <dgm:pt modelId="{A6A5C03A-8B45-4D57-B17D-DF0B16559738}" type="pres">
      <dgm:prSet presAssocID="{C93F93D3-29D4-4462-97E1-8D9A688BE75C}" presName="parentNode" presStyleLbl="node1" presStyleIdx="1" presStyleCnt="4">
        <dgm:presLayoutVars>
          <dgm:chMax val="1"/>
          <dgm:bulletEnabled val="1"/>
        </dgm:presLayoutVars>
      </dgm:prSet>
      <dgm:spPr/>
      <dgm:t>
        <a:bodyPr/>
        <a:lstStyle/>
        <a:p>
          <a:pPr rtl="1"/>
          <a:endParaRPr lang="he-IL"/>
        </a:p>
      </dgm:t>
    </dgm:pt>
    <dgm:pt modelId="{51101998-01B7-4029-A237-92C144563881}" type="pres">
      <dgm:prSet presAssocID="{C93F93D3-29D4-4462-97E1-8D9A688BE75C}" presName="childNode" presStyleLbl="revTx" presStyleIdx="0" presStyleCnt="3">
        <dgm:presLayoutVars>
          <dgm:bulletEnabled val="1"/>
        </dgm:presLayoutVars>
      </dgm:prSet>
      <dgm:spPr/>
      <dgm:t>
        <a:bodyPr/>
        <a:lstStyle/>
        <a:p>
          <a:pPr rtl="1"/>
          <a:endParaRPr lang="he-IL"/>
        </a:p>
      </dgm:t>
    </dgm:pt>
    <dgm:pt modelId="{FC060051-9143-4A66-A8AE-D01E91E29081}" type="pres">
      <dgm:prSet presAssocID="{E5517261-616C-46D5-AB04-5DAA9FCC547C}" presName="Name25" presStyleLbl="parChTrans1D1" presStyleIdx="1" presStyleCnt="3"/>
      <dgm:spPr/>
      <dgm:t>
        <a:bodyPr/>
        <a:lstStyle/>
        <a:p>
          <a:pPr rtl="1"/>
          <a:endParaRPr lang="he-IL"/>
        </a:p>
      </dgm:t>
    </dgm:pt>
    <dgm:pt modelId="{984D400D-277A-41FF-9AFE-F8FA7EFE943F}" type="pres">
      <dgm:prSet presAssocID="{E2B0F2EC-155F-4DB4-BAE0-7F75ED7E02CE}" presName="node" presStyleCnt="0"/>
      <dgm:spPr/>
    </dgm:pt>
    <dgm:pt modelId="{FB6A4E2C-77B9-4BEA-A8BB-10C8433270DB}" type="pres">
      <dgm:prSet presAssocID="{E2B0F2EC-155F-4DB4-BAE0-7F75ED7E02CE}" presName="parentNode" presStyleLbl="node1" presStyleIdx="2" presStyleCnt="4">
        <dgm:presLayoutVars>
          <dgm:chMax val="1"/>
          <dgm:bulletEnabled val="1"/>
        </dgm:presLayoutVars>
      </dgm:prSet>
      <dgm:spPr/>
      <dgm:t>
        <a:bodyPr/>
        <a:lstStyle/>
        <a:p>
          <a:pPr rtl="1"/>
          <a:endParaRPr lang="he-IL"/>
        </a:p>
      </dgm:t>
    </dgm:pt>
    <dgm:pt modelId="{3458EB6D-5E6A-4F62-975C-37A05263AE50}" type="pres">
      <dgm:prSet presAssocID="{E2B0F2EC-155F-4DB4-BAE0-7F75ED7E02CE}" presName="childNode" presStyleLbl="revTx" presStyleIdx="1" presStyleCnt="3">
        <dgm:presLayoutVars>
          <dgm:bulletEnabled val="1"/>
        </dgm:presLayoutVars>
      </dgm:prSet>
      <dgm:spPr/>
      <dgm:t>
        <a:bodyPr/>
        <a:lstStyle/>
        <a:p>
          <a:pPr rtl="1"/>
          <a:endParaRPr lang="he-IL"/>
        </a:p>
      </dgm:t>
    </dgm:pt>
    <dgm:pt modelId="{12D86294-34AA-4D59-A8A2-0BB746FA0A24}" type="pres">
      <dgm:prSet presAssocID="{7BDBBD2E-33F9-45F1-B31A-25CC2798A553}" presName="Name25" presStyleLbl="parChTrans1D1" presStyleIdx="2" presStyleCnt="3"/>
      <dgm:spPr/>
      <dgm:t>
        <a:bodyPr/>
        <a:lstStyle/>
        <a:p>
          <a:pPr rtl="1"/>
          <a:endParaRPr lang="he-IL"/>
        </a:p>
      </dgm:t>
    </dgm:pt>
    <dgm:pt modelId="{616BCB30-63A7-465C-B1BE-323E14F78AA2}" type="pres">
      <dgm:prSet presAssocID="{2F91EDDA-E5FA-4A0C-A662-8CDAACDB8CDA}" presName="node" presStyleCnt="0"/>
      <dgm:spPr/>
    </dgm:pt>
    <dgm:pt modelId="{BFFF37E9-7BD8-4155-9958-A772E292CAF2}" type="pres">
      <dgm:prSet presAssocID="{2F91EDDA-E5FA-4A0C-A662-8CDAACDB8CDA}" presName="parentNode" presStyleLbl="node1" presStyleIdx="3" presStyleCnt="4">
        <dgm:presLayoutVars>
          <dgm:chMax val="1"/>
          <dgm:bulletEnabled val="1"/>
        </dgm:presLayoutVars>
      </dgm:prSet>
      <dgm:spPr/>
      <dgm:t>
        <a:bodyPr/>
        <a:lstStyle/>
        <a:p>
          <a:pPr rtl="1"/>
          <a:endParaRPr lang="he-IL"/>
        </a:p>
      </dgm:t>
    </dgm:pt>
    <dgm:pt modelId="{50C013EE-C803-4CD5-9D5E-19D29662326F}" type="pres">
      <dgm:prSet presAssocID="{2F91EDDA-E5FA-4A0C-A662-8CDAACDB8CDA}" presName="childNode" presStyleLbl="revTx" presStyleIdx="2" presStyleCnt="3">
        <dgm:presLayoutVars>
          <dgm:bulletEnabled val="1"/>
        </dgm:presLayoutVars>
      </dgm:prSet>
      <dgm:spPr/>
      <dgm:t>
        <a:bodyPr/>
        <a:lstStyle/>
        <a:p>
          <a:pPr rtl="1"/>
          <a:endParaRPr lang="he-IL"/>
        </a:p>
      </dgm:t>
    </dgm:pt>
  </dgm:ptLst>
  <dgm:cxnLst>
    <dgm:cxn modelId="{0980BB15-E269-43FE-8E34-6EDC5A68B799}" type="presOf" srcId="{EC6F3B43-B1E7-4846-B269-AF48A939BC83}" destId="{51101998-01B7-4029-A237-92C144563881}" srcOrd="0" destOrd="1" presId="urn:microsoft.com/office/officeart/2005/8/layout/radial2"/>
    <dgm:cxn modelId="{1313CAE2-ECF2-48E5-98A2-93E592DDE494}" type="presOf" srcId="{7BDBBD2E-33F9-45F1-B31A-25CC2798A553}" destId="{12D86294-34AA-4D59-A8A2-0BB746FA0A24}" srcOrd="0" destOrd="0" presId="urn:microsoft.com/office/officeart/2005/8/layout/radial2"/>
    <dgm:cxn modelId="{4D51DB2E-D0AD-479E-8B40-D06F5830947B}" type="presOf" srcId="{B9FEA233-A992-43AD-A997-E9F41973819A}" destId="{3458EB6D-5E6A-4F62-975C-37A05263AE50}" srcOrd="0" destOrd="1" presId="urn:microsoft.com/office/officeart/2005/8/layout/radial2"/>
    <dgm:cxn modelId="{69E006DC-BD58-4B57-80C2-44B4C88D753A}" srcId="{618C87C2-328C-47EB-9D01-57FFC272492E}" destId="{E2B0F2EC-155F-4DB4-BAE0-7F75ED7E02CE}" srcOrd="1" destOrd="0" parTransId="{E5517261-616C-46D5-AB04-5DAA9FCC547C}" sibTransId="{BE2A8990-362F-4F92-B6B7-0E0CEB00000B}"/>
    <dgm:cxn modelId="{A3C01340-BB59-43E4-8C44-106B63303474}" type="presOf" srcId="{AF0C179D-212C-4086-BAF5-D41A93CE4DDA}" destId="{F3D90561-1B3F-48A3-85AA-13B61A22A792}" srcOrd="0" destOrd="0" presId="urn:microsoft.com/office/officeart/2005/8/layout/radial2"/>
    <dgm:cxn modelId="{AB341EF0-1631-47FA-8EA5-AC9D873DD563}" srcId="{2F91EDDA-E5FA-4A0C-A662-8CDAACDB8CDA}" destId="{0D8877F4-230F-457C-A502-6475D9E48BF4}" srcOrd="1" destOrd="0" parTransId="{D996E7C4-D37F-4329-82E2-36F9886F6A8D}" sibTransId="{4EE43AC5-B997-4777-930D-AAC3ACC1175A}"/>
    <dgm:cxn modelId="{4AB27FBD-C2DC-436E-870B-0A36F17BD349}" srcId="{E2B0F2EC-155F-4DB4-BAE0-7F75ED7E02CE}" destId="{B9FEA233-A992-43AD-A997-E9F41973819A}" srcOrd="1" destOrd="0" parTransId="{E1C63545-FB16-402A-BEDD-792A2789EA71}" sibTransId="{46DC881F-0358-40E1-9C32-B529E6A99881}"/>
    <dgm:cxn modelId="{39CC8301-E0FD-4CAE-B1DE-A7914A513520}" type="presOf" srcId="{618C87C2-328C-47EB-9D01-57FFC272492E}" destId="{4FC197B5-628C-410C-AE52-AE47AC3BCD82}" srcOrd="0" destOrd="0" presId="urn:microsoft.com/office/officeart/2005/8/layout/radial2"/>
    <dgm:cxn modelId="{1BFBFFFE-1E58-423B-8EE9-18363A5ADDBA}" srcId="{C93F93D3-29D4-4462-97E1-8D9A688BE75C}" destId="{0A4F8162-222A-41B6-A995-D444A75A35BD}" srcOrd="0" destOrd="0" parTransId="{936DFF7F-E8B6-43F4-9A91-AD86F1CD05E3}" sibTransId="{6B19E44D-D980-4D9F-AE7B-301FA03AFAB4}"/>
    <dgm:cxn modelId="{6EE4C7AA-A4CA-4E90-A1C6-C24B09F9A2E7}" type="presOf" srcId="{0A4F8162-222A-41B6-A995-D444A75A35BD}" destId="{51101998-01B7-4029-A237-92C144563881}" srcOrd="0" destOrd="0" presId="urn:microsoft.com/office/officeart/2005/8/layout/radial2"/>
    <dgm:cxn modelId="{37C95600-191F-4515-B3CB-AA94F593D521}" type="presOf" srcId="{E2B0F2EC-155F-4DB4-BAE0-7F75ED7E02CE}" destId="{FB6A4E2C-77B9-4BEA-A8BB-10C8433270DB}" srcOrd="0" destOrd="0" presId="urn:microsoft.com/office/officeart/2005/8/layout/radial2"/>
    <dgm:cxn modelId="{7F97D075-34C9-4623-9C8F-2391DE8CC72E}" type="presOf" srcId="{78C60487-AF0F-499D-9E7B-D9CF1CF2F2FE}" destId="{50C013EE-C803-4CD5-9D5E-19D29662326F}" srcOrd="0" destOrd="0" presId="urn:microsoft.com/office/officeart/2005/8/layout/radial2"/>
    <dgm:cxn modelId="{360A492F-74B6-49A8-BD04-529B3B4416EA}" srcId="{C93F93D3-29D4-4462-97E1-8D9A688BE75C}" destId="{EC6F3B43-B1E7-4846-B269-AF48A939BC83}" srcOrd="1" destOrd="0" parTransId="{1A6E3093-59B9-4B16-A2EF-F6B6E2AFA7D3}" sibTransId="{E160AC4C-B961-4A3D-849E-B99026B6F9B9}"/>
    <dgm:cxn modelId="{F9AE0BBC-0B13-4F59-9FE9-005AD89538F1}" srcId="{618C87C2-328C-47EB-9D01-57FFC272492E}" destId="{2F91EDDA-E5FA-4A0C-A662-8CDAACDB8CDA}" srcOrd="2" destOrd="0" parTransId="{7BDBBD2E-33F9-45F1-B31A-25CC2798A553}" sibTransId="{9A445578-FD45-4541-8DE4-322AAAEE92AE}"/>
    <dgm:cxn modelId="{A7E15A2F-5C8A-4D97-872B-668D2DC7E2EA}" type="presOf" srcId="{2F91EDDA-E5FA-4A0C-A662-8CDAACDB8CDA}" destId="{BFFF37E9-7BD8-4155-9958-A772E292CAF2}" srcOrd="0" destOrd="0" presId="urn:microsoft.com/office/officeart/2005/8/layout/radial2"/>
    <dgm:cxn modelId="{EDBE8DF7-C2F6-495C-9527-C4C9698E2316}" srcId="{2F91EDDA-E5FA-4A0C-A662-8CDAACDB8CDA}" destId="{78C60487-AF0F-499D-9E7B-D9CF1CF2F2FE}" srcOrd="0" destOrd="0" parTransId="{24D9D3FF-C73D-4919-9F92-A3EA52989B78}" sibTransId="{9EA02E9D-63B9-43DF-9F75-57CBC1887B10}"/>
    <dgm:cxn modelId="{FF30FFC7-D9AC-4904-A64F-AC38EFBD4882}" type="presOf" srcId="{C93F93D3-29D4-4462-97E1-8D9A688BE75C}" destId="{A6A5C03A-8B45-4D57-B17D-DF0B16559738}" srcOrd="0" destOrd="0" presId="urn:microsoft.com/office/officeart/2005/8/layout/radial2"/>
    <dgm:cxn modelId="{9D79FD98-6B5E-417A-B330-27B1EDC570D7}" srcId="{618C87C2-328C-47EB-9D01-57FFC272492E}" destId="{C93F93D3-29D4-4462-97E1-8D9A688BE75C}" srcOrd="0" destOrd="0" parTransId="{AF0C179D-212C-4086-BAF5-D41A93CE4DDA}" sibTransId="{DBFEE6F0-08BB-46B1-AA4B-4B292FFE0FA2}"/>
    <dgm:cxn modelId="{4411478E-14A3-4411-97A8-61EBFE936328}" type="presOf" srcId="{E5517261-616C-46D5-AB04-5DAA9FCC547C}" destId="{FC060051-9143-4A66-A8AE-D01E91E29081}" srcOrd="0" destOrd="0" presId="urn:microsoft.com/office/officeart/2005/8/layout/radial2"/>
    <dgm:cxn modelId="{99F208E3-BC6A-4DF5-AC63-A4F76E674B6D}" type="presOf" srcId="{3AD12EE7-F766-4BB3-B9CD-2F603F3535EE}" destId="{3458EB6D-5E6A-4F62-975C-37A05263AE50}" srcOrd="0" destOrd="0" presId="urn:microsoft.com/office/officeart/2005/8/layout/radial2"/>
    <dgm:cxn modelId="{1787D1BD-513A-4CD6-8E76-3F32E08B03DA}" type="presOf" srcId="{0D8877F4-230F-457C-A502-6475D9E48BF4}" destId="{50C013EE-C803-4CD5-9D5E-19D29662326F}" srcOrd="0" destOrd="1" presId="urn:microsoft.com/office/officeart/2005/8/layout/radial2"/>
    <dgm:cxn modelId="{058982B5-E539-4C7F-93B1-091DBBA86CDF}" srcId="{E2B0F2EC-155F-4DB4-BAE0-7F75ED7E02CE}" destId="{3AD12EE7-F766-4BB3-B9CD-2F603F3535EE}" srcOrd="0" destOrd="0" parTransId="{7DCFB57F-AE7F-4946-8EFB-71130385BF45}" sibTransId="{53753554-9B6C-4AC8-A837-B5D4EAB4E058}"/>
    <dgm:cxn modelId="{2035E52B-B936-4B02-B990-251EC873808F}" type="presParOf" srcId="{4FC197B5-628C-410C-AE52-AE47AC3BCD82}" destId="{9863C8DC-C03C-4662-96A8-0C235080C4F6}" srcOrd="0" destOrd="0" presId="urn:microsoft.com/office/officeart/2005/8/layout/radial2"/>
    <dgm:cxn modelId="{DEB99885-C6DB-43B9-85F7-6A928424DC2C}" type="presParOf" srcId="{9863C8DC-C03C-4662-96A8-0C235080C4F6}" destId="{EF25113F-D0BA-429E-BE97-3AB48E9291F7}" srcOrd="0" destOrd="0" presId="urn:microsoft.com/office/officeart/2005/8/layout/radial2"/>
    <dgm:cxn modelId="{5480BC4C-0CD7-4B24-ABF2-ACE2705AEFE4}" type="presParOf" srcId="{EF25113F-D0BA-429E-BE97-3AB48E9291F7}" destId="{BAD63835-395C-4AB7-9EB9-1C10D6A1AA49}" srcOrd="0" destOrd="0" presId="urn:microsoft.com/office/officeart/2005/8/layout/radial2"/>
    <dgm:cxn modelId="{F70620BE-0F57-45F1-84CF-82C5976B23C1}" type="presParOf" srcId="{EF25113F-D0BA-429E-BE97-3AB48E9291F7}" destId="{F9259DB1-DF37-4CA9-A0B3-B0C5D0E05A10}" srcOrd="1" destOrd="0" presId="urn:microsoft.com/office/officeart/2005/8/layout/radial2"/>
    <dgm:cxn modelId="{33843873-8978-4B62-823E-DF2AE6081B78}" type="presParOf" srcId="{9863C8DC-C03C-4662-96A8-0C235080C4F6}" destId="{F3D90561-1B3F-48A3-85AA-13B61A22A792}" srcOrd="1" destOrd="0" presId="urn:microsoft.com/office/officeart/2005/8/layout/radial2"/>
    <dgm:cxn modelId="{CEFA7EC1-C042-4B9C-9EBB-4EBA1A9D2FE8}" type="presParOf" srcId="{9863C8DC-C03C-4662-96A8-0C235080C4F6}" destId="{208C5046-D159-4EC8-B799-A4CCFC0AA57D}" srcOrd="2" destOrd="0" presId="urn:microsoft.com/office/officeart/2005/8/layout/radial2"/>
    <dgm:cxn modelId="{9BDC586C-A39E-4CCA-AC63-6C3FF1A7C3B3}" type="presParOf" srcId="{208C5046-D159-4EC8-B799-A4CCFC0AA57D}" destId="{A6A5C03A-8B45-4D57-B17D-DF0B16559738}" srcOrd="0" destOrd="0" presId="urn:microsoft.com/office/officeart/2005/8/layout/radial2"/>
    <dgm:cxn modelId="{C48B166F-E151-4AE2-BDA0-851635A7B341}" type="presParOf" srcId="{208C5046-D159-4EC8-B799-A4CCFC0AA57D}" destId="{51101998-01B7-4029-A237-92C144563881}" srcOrd="1" destOrd="0" presId="urn:microsoft.com/office/officeart/2005/8/layout/radial2"/>
    <dgm:cxn modelId="{90AE1586-AA6C-4300-B5B2-63EEAE1BE101}" type="presParOf" srcId="{9863C8DC-C03C-4662-96A8-0C235080C4F6}" destId="{FC060051-9143-4A66-A8AE-D01E91E29081}" srcOrd="3" destOrd="0" presId="urn:microsoft.com/office/officeart/2005/8/layout/radial2"/>
    <dgm:cxn modelId="{2835EB9E-C4FA-4885-9334-3D85F1C28795}" type="presParOf" srcId="{9863C8DC-C03C-4662-96A8-0C235080C4F6}" destId="{984D400D-277A-41FF-9AFE-F8FA7EFE943F}" srcOrd="4" destOrd="0" presId="urn:microsoft.com/office/officeart/2005/8/layout/radial2"/>
    <dgm:cxn modelId="{E4ADB2D3-A714-4B90-9C81-CFFCDC684F07}" type="presParOf" srcId="{984D400D-277A-41FF-9AFE-F8FA7EFE943F}" destId="{FB6A4E2C-77B9-4BEA-A8BB-10C8433270DB}" srcOrd="0" destOrd="0" presId="urn:microsoft.com/office/officeart/2005/8/layout/radial2"/>
    <dgm:cxn modelId="{4AF9C461-B7EA-4321-9FE5-77B0B2B0B0CA}" type="presParOf" srcId="{984D400D-277A-41FF-9AFE-F8FA7EFE943F}" destId="{3458EB6D-5E6A-4F62-975C-37A05263AE50}" srcOrd="1" destOrd="0" presId="urn:microsoft.com/office/officeart/2005/8/layout/radial2"/>
    <dgm:cxn modelId="{FC3FB943-AEA5-4BA0-BE2E-2C2024FE9C85}" type="presParOf" srcId="{9863C8DC-C03C-4662-96A8-0C235080C4F6}" destId="{12D86294-34AA-4D59-A8A2-0BB746FA0A24}" srcOrd="5" destOrd="0" presId="urn:microsoft.com/office/officeart/2005/8/layout/radial2"/>
    <dgm:cxn modelId="{F3590962-26A5-4CB5-82E8-EA98FE576C74}" type="presParOf" srcId="{9863C8DC-C03C-4662-96A8-0C235080C4F6}" destId="{616BCB30-63A7-465C-B1BE-323E14F78AA2}" srcOrd="6" destOrd="0" presId="urn:microsoft.com/office/officeart/2005/8/layout/radial2"/>
    <dgm:cxn modelId="{9944BF28-EBE1-4634-8EEA-E09F83C77EE1}" type="presParOf" srcId="{616BCB30-63A7-465C-B1BE-323E14F78AA2}" destId="{BFFF37E9-7BD8-4155-9958-A772E292CAF2}" srcOrd="0" destOrd="0" presId="urn:microsoft.com/office/officeart/2005/8/layout/radial2"/>
    <dgm:cxn modelId="{C7E81D3C-FDBE-4320-A3F3-044BB357E324}" type="presParOf" srcId="{616BCB30-63A7-465C-B1BE-323E14F78AA2}" destId="{50C013EE-C803-4CD5-9D5E-19D29662326F}" srcOrd="1" destOrd="0" presId="urn:microsoft.com/office/officeart/2005/8/layout/radial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2B696-DC15-4B1D-90F7-B9452480688A}">
      <dsp:nvSpPr>
        <dsp:cNvPr id="0" name=""/>
        <dsp:cNvSpPr/>
      </dsp:nvSpPr>
      <dsp:spPr>
        <a:xfrm>
          <a:off x="3168451" y="0"/>
          <a:ext cx="1445418" cy="40640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20472" tIns="220472" rIns="220472" bIns="220472" numCol="1" spcCol="1270" anchor="ctr" anchorCtr="0">
          <a:noAutofit/>
        </a:bodyPr>
        <a:lstStyle/>
        <a:p>
          <a:pPr lvl="0" algn="ctr" defTabSz="1377950" rtl="1">
            <a:lnSpc>
              <a:spcPct val="90000"/>
            </a:lnSpc>
            <a:spcBef>
              <a:spcPct val="0"/>
            </a:spcBef>
            <a:spcAft>
              <a:spcPct val="35000"/>
            </a:spcAft>
          </a:pPr>
          <a:endParaRPr lang="he-IL" sz="3100" kern="1200"/>
        </a:p>
      </dsp:txBody>
      <dsp:txXfrm>
        <a:off x="3168451" y="0"/>
        <a:ext cx="1445418" cy="1219200"/>
      </dsp:txXfrm>
    </dsp:sp>
    <dsp:sp modelId="{F32F452D-69B8-49C1-B671-28BA07879099}">
      <dsp:nvSpPr>
        <dsp:cNvPr id="0" name=""/>
        <dsp:cNvSpPr/>
      </dsp:nvSpPr>
      <dsp:spPr>
        <a:xfrm>
          <a:off x="1482129" y="0"/>
          <a:ext cx="1445418" cy="40640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20472" tIns="220472" rIns="220472" bIns="220472" numCol="1" spcCol="1270" anchor="ctr" anchorCtr="0">
          <a:noAutofit/>
        </a:bodyPr>
        <a:lstStyle/>
        <a:p>
          <a:pPr lvl="0" algn="ctr" defTabSz="1377950" rtl="1">
            <a:lnSpc>
              <a:spcPct val="90000"/>
            </a:lnSpc>
            <a:spcBef>
              <a:spcPct val="0"/>
            </a:spcBef>
            <a:spcAft>
              <a:spcPct val="35000"/>
            </a:spcAft>
          </a:pPr>
          <a:endParaRPr lang="he-IL" sz="3100" kern="1200" dirty="0"/>
        </a:p>
      </dsp:txBody>
      <dsp:txXfrm>
        <a:off x="1482129" y="0"/>
        <a:ext cx="1445418" cy="1219200"/>
      </dsp:txXfrm>
    </dsp:sp>
    <dsp:sp modelId="{3522FAD8-284E-46B7-907A-6D6C61AE413A}">
      <dsp:nvSpPr>
        <dsp:cNvPr id="0" name=""/>
        <dsp:cNvSpPr/>
      </dsp:nvSpPr>
      <dsp:spPr>
        <a:xfrm>
          <a:off x="1602581" y="2259191"/>
          <a:ext cx="1204515" cy="6022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he-IL" sz="1400" kern="1200" dirty="0"/>
            <a:t>אם המילה חשובה צריך לדעת מה פירושה</a:t>
          </a:r>
        </a:p>
      </dsp:txBody>
      <dsp:txXfrm>
        <a:off x="1620221" y="2276831"/>
        <a:ext cx="1169235" cy="566977"/>
      </dsp:txXfrm>
    </dsp:sp>
    <dsp:sp modelId="{AF97AE32-56AF-450E-B3F7-F1C8D20B6045}">
      <dsp:nvSpPr>
        <dsp:cNvPr id="0" name=""/>
        <dsp:cNvSpPr/>
      </dsp:nvSpPr>
      <dsp:spPr>
        <a:xfrm rot="17692822">
          <a:off x="2475409" y="2027535"/>
          <a:ext cx="1145180" cy="26674"/>
        </a:xfrm>
        <a:custGeom>
          <a:avLst/>
          <a:gdLst/>
          <a:ahLst/>
          <a:cxnLst/>
          <a:rect l="0" t="0" r="0" b="0"/>
          <a:pathLst>
            <a:path>
              <a:moveTo>
                <a:pt x="0" y="13337"/>
              </a:moveTo>
              <a:lnTo>
                <a:pt x="1145180" y="133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a:off x="3019370" y="2012243"/>
        <a:ext cx="57259" cy="57259"/>
      </dsp:txXfrm>
    </dsp:sp>
    <dsp:sp modelId="{70264712-B774-4874-AFAA-8FD61417FC61}">
      <dsp:nvSpPr>
        <dsp:cNvPr id="0" name=""/>
        <dsp:cNvSpPr/>
      </dsp:nvSpPr>
      <dsp:spPr>
        <a:xfrm>
          <a:off x="3288903" y="1220296"/>
          <a:ext cx="1204515" cy="6022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he-IL" sz="1400" kern="1200" dirty="0"/>
            <a:t>ניחוש על פי הקשר</a:t>
          </a:r>
        </a:p>
      </dsp:txBody>
      <dsp:txXfrm>
        <a:off x="3306543" y="1237936"/>
        <a:ext cx="1169235" cy="566977"/>
      </dsp:txXfrm>
    </dsp:sp>
    <dsp:sp modelId="{973D991D-06C3-4425-B993-1A0F2BE4530E}">
      <dsp:nvSpPr>
        <dsp:cNvPr id="0" name=""/>
        <dsp:cNvSpPr/>
      </dsp:nvSpPr>
      <dsp:spPr>
        <a:xfrm rot="19457599">
          <a:off x="2751326" y="2373833"/>
          <a:ext cx="593346" cy="26674"/>
        </a:xfrm>
        <a:custGeom>
          <a:avLst/>
          <a:gdLst/>
          <a:ahLst/>
          <a:cxnLst/>
          <a:rect l="0" t="0" r="0" b="0"/>
          <a:pathLst>
            <a:path>
              <a:moveTo>
                <a:pt x="0" y="13337"/>
              </a:moveTo>
              <a:lnTo>
                <a:pt x="593346" y="133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a:off x="3033166" y="2372337"/>
        <a:ext cx="29667" cy="29667"/>
      </dsp:txXfrm>
    </dsp:sp>
    <dsp:sp modelId="{1BF80FBF-666D-4FCA-B4C7-CCFE3D7DE572}">
      <dsp:nvSpPr>
        <dsp:cNvPr id="0" name=""/>
        <dsp:cNvSpPr/>
      </dsp:nvSpPr>
      <dsp:spPr>
        <a:xfrm>
          <a:off x="3288903" y="1912892"/>
          <a:ext cx="1204515" cy="6022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he-IL" sz="1400" kern="1200" dirty="0"/>
            <a:t>ניחוש בעזרת השורש</a:t>
          </a:r>
        </a:p>
      </dsp:txBody>
      <dsp:txXfrm>
        <a:off x="3306543" y="1930532"/>
        <a:ext cx="1169235" cy="566977"/>
      </dsp:txXfrm>
    </dsp:sp>
    <dsp:sp modelId="{CABEAA2A-B7EA-440C-8B44-FCE28DA46A98}">
      <dsp:nvSpPr>
        <dsp:cNvPr id="0" name=""/>
        <dsp:cNvSpPr/>
      </dsp:nvSpPr>
      <dsp:spPr>
        <a:xfrm rot="2142401">
          <a:off x="2751326" y="2720131"/>
          <a:ext cx="593346" cy="26674"/>
        </a:xfrm>
        <a:custGeom>
          <a:avLst/>
          <a:gdLst/>
          <a:ahLst/>
          <a:cxnLst/>
          <a:rect l="0" t="0" r="0" b="0"/>
          <a:pathLst>
            <a:path>
              <a:moveTo>
                <a:pt x="0" y="13337"/>
              </a:moveTo>
              <a:lnTo>
                <a:pt x="593346" y="133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a:off x="3033166" y="2718635"/>
        <a:ext cx="29667" cy="29667"/>
      </dsp:txXfrm>
    </dsp:sp>
    <dsp:sp modelId="{D6FF4656-0ADB-4E42-B3C2-9674260B9B60}">
      <dsp:nvSpPr>
        <dsp:cNvPr id="0" name=""/>
        <dsp:cNvSpPr/>
      </dsp:nvSpPr>
      <dsp:spPr>
        <a:xfrm>
          <a:off x="3288903" y="2605489"/>
          <a:ext cx="1204515" cy="6022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he-IL" sz="1400" kern="1200" dirty="0"/>
            <a:t>לשאול מישהו</a:t>
          </a:r>
        </a:p>
      </dsp:txBody>
      <dsp:txXfrm>
        <a:off x="3306543" y="2623129"/>
        <a:ext cx="1169235" cy="566977"/>
      </dsp:txXfrm>
    </dsp:sp>
    <dsp:sp modelId="{F0FC693E-B77F-4EEF-B66C-1356E3B42298}">
      <dsp:nvSpPr>
        <dsp:cNvPr id="0" name=""/>
        <dsp:cNvSpPr/>
      </dsp:nvSpPr>
      <dsp:spPr>
        <a:xfrm rot="3907178">
          <a:off x="2475409" y="3066429"/>
          <a:ext cx="1145180" cy="26674"/>
        </a:xfrm>
        <a:custGeom>
          <a:avLst/>
          <a:gdLst/>
          <a:ahLst/>
          <a:cxnLst/>
          <a:rect l="0" t="0" r="0" b="0"/>
          <a:pathLst>
            <a:path>
              <a:moveTo>
                <a:pt x="0" y="13337"/>
              </a:moveTo>
              <a:lnTo>
                <a:pt x="1145180" y="133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he-IL" sz="500" kern="1200"/>
        </a:p>
      </dsp:txBody>
      <dsp:txXfrm>
        <a:off x="3019370" y="3051137"/>
        <a:ext cx="57259" cy="57259"/>
      </dsp:txXfrm>
    </dsp:sp>
    <dsp:sp modelId="{F253608B-BFC3-450C-9B55-2549BF83A39C}">
      <dsp:nvSpPr>
        <dsp:cNvPr id="0" name=""/>
        <dsp:cNvSpPr/>
      </dsp:nvSpPr>
      <dsp:spPr>
        <a:xfrm>
          <a:off x="3288903" y="3298085"/>
          <a:ext cx="1204515" cy="6022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he-IL" sz="1400" kern="1200" dirty="0"/>
            <a:t>חיפוש במילון</a:t>
          </a:r>
        </a:p>
      </dsp:txBody>
      <dsp:txXfrm>
        <a:off x="3306543" y="3315725"/>
        <a:ext cx="1169235" cy="5669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57CBC-C429-462B-9368-CA0719E5EE21}">
      <dsp:nvSpPr>
        <dsp:cNvPr id="0" name=""/>
        <dsp:cNvSpPr/>
      </dsp:nvSpPr>
      <dsp:spPr>
        <a:xfrm rot="5400000">
          <a:off x="-102887" y="103640"/>
          <a:ext cx="685916" cy="4801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endParaRPr lang="he-IL" sz="1300" kern="1200"/>
        </a:p>
      </dsp:txBody>
      <dsp:txXfrm rot="-5400000">
        <a:off x="1" y="240824"/>
        <a:ext cx="480141" cy="205775"/>
      </dsp:txXfrm>
    </dsp:sp>
    <dsp:sp modelId="{8C4CAB64-0218-4859-885F-2F2E7427EC2D}">
      <dsp:nvSpPr>
        <dsp:cNvPr id="0" name=""/>
        <dsp:cNvSpPr/>
      </dsp:nvSpPr>
      <dsp:spPr>
        <a:xfrm rot="5400000">
          <a:off x="1793175" y="-1312281"/>
          <a:ext cx="445845" cy="307191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r" defTabSz="533400" rtl="1">
            <a:lnSpc>
              <a:spcPct val="90000"/>
            </a:lnSpc>
            <a:spcBef>
              <a:spcPct val="0"/>
            </a:spcBef>
            <a:spcAft>
              <a:spcPct val="15000"/>
            </a:spcAft>
            <a:buChar char="••"/>
          </a:pPr>
          <a:endParaRPr lang="he-IL" sz="1200" kern="1200"/>
        </a:p>
        <a:p>
          <a:pPr marL="114300" lvl="1" indent="-114300" algn="r" defTabSz="533400" rtl="1">
            <a:lnSpc>
              <a:spcPct val="90000"/>
            </a:lnSpc>
            <a:spcBef>
              <a:spcPct val="0"/>
            </a:spcBef>
            <a:spcAft>
              <a:spcPct val="15000"/>
            </a:spcAft>
            <a:buChar char="••"/>
          </a:pPr>
          <a:endParaRPr lang="he-IL" sz="1200" kern="1200"/>
        </a:p>
      </dsp:txBody>
      <dsp:txXfrm rot="-5400000">
        <a:off x="480141" y="22517"/>
        <a:ext cx="3050150" cy="402317"/>
      </dsp:txXfrm>
    </dsp:sp>
    <dsp:sp modelId="{07A689A9-3AAF-4D9F-A062-179DD4421755}">
      <dsp:nvSpPr>
        <dsp:cNvPr id="0" name=""/>
        <dsp:cNvSpPr/>
      </dsp:nvSpPr>
      <dsp:spPr>
        <a:xfrm rot="5400000">
          <a:off x="-102887" y="559905"/>
          <a:ext cx="685916" cy="4801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endParaRPr lang="he-IL" sz="1300" kern="1200"/>
        </a:p>
      </dsp:txBody>
      <dsp:txXfrm rot="-5400000">
        <a:off x="1" y="697089"/>
        <a:ext cx="480141" cy="205775"/>
      </dsp:txXfrm>
    </dsp:sp>
    <dsp:sp modelId="{D05A7CD7-C002-42E7-B90D-9299476ABC78}">
      <dsp:nvSpPr>
        <dsp:cNvPr id="0" name=""/>
        <dsp:cNvSpPr/>
      </dsp:nvSpPr>
      <dsp:spPr>
        <a:xfrm rot="5400000">
          <a:off x="1793175" y="-856016"/>
          <a:ext cx="445845" cy="307191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r" defTabSz="533400" rtl="1">
            <a:lnSpc>
              <a:spcPct val="90000"/>
            </a:lnSpc>
            <a:spcBef>
              <a:spcPct val="0"/>
            </a:spcBef>
            <a:spcAft>
              <a:spcPct val="15000"/>
            </a:spcAft>
            <a:buChar char="••"/>
          </a:pPr>
          <a:endParaRPr lang="he-IL" sz="1200" kern="1200"/>
        </a:p>
        <a:p>
          <a:pPr marL="114300" lvl="1" indent="-114300" algn="r" defTabSz="533400" rtl="1">
            <a:lnSpc>
              <a:spcPct val="90000"/>
            </a:lnSpc>
            <a:spcBef>
              <a:spcPct val="0"/>
            </a:spcBef>
            <a:spcAft>
              <a:spcPct val="15000"/>
            </a:spcAft>
            <a:buChar char="••"/>
          </a:pPr>
          <a:endParaRPr lang="he-IL" sz="1200" kern="1200"/>
        </a:p>
      </dsp:txBody>
      <dsp:txXfrm rot="-5400000">
        <a:off x="480141" y="478782"/>
        <a:ext cx="3050150" cy="402317"/>
      </dsp:txXfrm>
    </dsp:sp>
    <dsp:sp modelId="{CF8ACFB5-ABA3-455C-996B-87C80D82AC4A}">
      <dsp:nvSpPr>
        <dsp:cNvPr id="0" name=""/>
        <dsp:cNvSpPr/>
      </dsp:nvSpPr>
      <dsp:spPr>
        <a:xfrm rot="5400000">
          <a:off x="-102887" y="1016170"/>
          <a:ext cx="685916" cy="48014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endParaRPr lang="he-IL" sz="1300" kern="1200"/>
        </a:p>
      </dsp:txBody>
      <dsp:txXfrm rot="-5400000">
        <a:off x="1" y="1153354"/>
        <a:ext cx="480141" cy="205775"/>
      </dsp:txXfrm>
    </dsp:sp>
    <dsp:sp modelId="{1977E10F-B895-4336-8C7A-1F18DE76E32E}">
      <dsp:nvSpPr>
        <dsp:cNvPr id="0" name=""/>
        <dsp:cNvSpPr/>
      </dsp:nvSpPr>
      <dsp:spPr>
        <a:xfrm rot="5400000">
          <a:off x="1793175" y="-399751"/>
          <a:ext cx="445845" cy="307191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r" defTabSz="533400" rtl="1">
            <a:lnSpc>
              <a:spcPct val="90000"/>
            </a:lnSpc>
            <a:spcBef>
              <a:spcPct val="0"/>
            </a:spcBef>
            <a:spcAft>
              <a:spcPct val="15000"/>
            </a:spcAft>
            <a:buChar char="••"/>
          </a:pPr>
          <a:endParaRPr lang="he-IL" sz="1200" kern="1200"/>
        </a:p>
        <a:p>
          <a:pPr marL="114300" lvl="1" indent="-114300" algn="r" defTabSz="533400" rtl="1">
            <a:lnSpc>
              <a:spcPct val="90000"/>
            </a:lnSpc>
            <a:spcBef>
              <a:spcPct val="0"/>
            </a:spcBef>
            <a:spcAft>
              <a:spcPct val="15000"/>
            </a:spcAft>
            <a:buChar char="••"/>
          </a:pPr>
          <a:endParaRPr lang="he-IL" sz="1200" kern="1200"/>
        </a:p>
      </dsp:txBody>
      <dsp:txXfrm rot="-5400000">
        <a:off x="480141" y="935047"/>
        <a:ext cx="3050150" cy="4023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D86294-34AA-4D59-A8A2-0BB746FA0A24}">
      <dsp:nvSpPr>
        <dsp:cNvPr id="0" name=""/>
        <dsp:cNvSpPr/>
      </dsp:nvSpPr>
      <dsp:spPr>
        <a:xfrm rot="2562206">
          <a:off x="1615975" y="951872"/>
          <a:ext cx="207194" cy="29707"/>
        </a:xfrm>
        <a:custGeom>
          <a:avLst/>
          <a:gdLst/>
          <a:ahLst/>
          <a:cxnLst/>
          <a:rect l="0" t="0" r="0" b="0"/>
          <a:pathLst>
            <a:path>
              <a:moveTo>
                <a:pt x="0" y="14853"/>
              </a:moveTo>
              <a:lnTo>
                <a:pt x="207194" y="148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60051-9143-4A66-A8AE-D01E91E29081}">
      <dsp:nvSpPr>
        <dsp:cNvPr id="0" name=""/>
        <dsp:cNvSpPr/>
      </dsp:nvSpPr>
      <dsp:spPr>
        <a:xfrm>
          <a:off x="1643441" y="669222"/>
          <a:ext cx="230372" cy="29707"/>
        </a:xfrm>
        <a:custGeom>
          <a:avLst/>
          <a:gdLst/>
          <a:ahLst/>
          <a:cxnLst/>
          <a:rect l="0" t="0" r="0" b="0"/>
          <a:pathLst>
            <a:path>
              <a:moveTo>
                <a:pt x="0" y="14853"/>
              </a:moveTo>
              <a:lnTo>
                <a:pt x="230372" y="148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D90561-1B3F-48A3-85AA-13B61A22A792}">
      <dsp:nvSpPr>
        <dsp:cNvPr id="0" name=""/>
        <dsp:cNvSpPr/>
      </dsp:nvSpPr>
      <dsp:spPr>
        <a:xfrm rot="19037794">
          <a:off x="1615975" y="386572"/>
          <a:ext cx="207194" cy="29707"/>
        </a:xfrm>
        <a:custGeom>
          <a:avLst/>
          <a:gdLst/>
          <a:ahLst/>
          <a:cxnLst/>
          <a:rect l="0" t="0" r="0" b="0"/>
          <a:pathLst>
            <a:path>
              <a:moveTo>
                <a:pt x="0" y="14853"/>
              </a:moveTo>
              <a:lnTo>
                <a:pt x="207194" y="148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259DB1-DF37-4CA9-A0B3-B0C5D0E05A10}">
      <dsp:nvSpPr>
        <dsp:cNvPr id="0" name=""/>
        <dsp:cNvSpPr/>
      </dsp:nvSpPr>
      <dsp:spPr>
        <a:xfrm>
          <a:off x="1084538" y="355309"/>
          <a:ext cx="657532" cy="65753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A5C03A-8B45-4D57-B17D-DF0B16559738}">
      <dsp:nvSpPr>
        <dsp:cNvPr id="0" name=""/>
        <dsp:cNvSpPr/>
      </dsp:nvSpPr>
      <dsp:spPr>
        <a:xfrm>
          <a:off x="1743405" y="124"/>
          <a:ext cx="394519" cy="39451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1">
            <a:lnSpc>
              <a:spcPct val="90000"/>
            </a:lnSpc>
            <a:spcBef>
              <a:spcPct val="0"/>
            </a:spcBef>
            <a:spcAft>
              <a:spcPct val="35000"/>
            </a:spcAft>
          </a:pPr>
          <a:endParaRPr lang="he-IL" sz="800" kern="1200"/>
        </a:p>
      </dsp:txBody>
      <dsp:txXfrm>
        <a:off x="1743405" y="124"/>
        <a:ext cx="394519" cy="394519"/>
      </dsp:txXfrm>
    </dsp:sp>
    <dsp:sp modelId="{51101998-01B7-4029-A237-92C144563881}">
      <dsp:nvSpPr>
        <dsp:cNvPr id="0" name=""/>
        <dsp:cNvSpPr/>
      </dsp:nvSpPr>
      <dsp:spPr>
        <a:xfrm>
          <a:off x="2177376" y="124"/>
          <a:ext cx="591779" cy="394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r" defTabSz="577850" rtl="1">
            <a:lnSpc>
              <a:spcPct val="90000"/>
            </a:lnSpc>
            <a:spcBef>
              <a:spcPct val="0"/>
            </a:spcBef>
            <a:spcAft>
              <a:spcPct val="15000"/>
            </a:spcAft>
            <a:buChar char="••"/>
          </a:pPr>
          <a:endParaRPr lang="he-IL" sz="1300" kern="1200"/>
        </a:p>
        <a:p>
          <a:pPr marL="114300" lvl="1" indent="-114300" algn="r" defTabSz="577850" rtl="1">
            <a:lnSpc>
              <a:spcPct val="90000"/>
            </a:lnSpc>
            <a:spcBef>
              <a:spcPct val="0"/>
            </a:spcBef>
            <a:spcAft>
              <a:spcPct val="15000"/>
            </a:spcAft>
            <a:buChar char="••"/>
          </a:pPr>
          <a:endParaRPr lang="he-IL" sz="1300" kern="1200"/>
        </a:p>
      </dsp:txBody>
      <dsp:txXfrm>
        <a:off x="2177376" y="124"/>
        <a:ext cx="591779" cy="394519"/>
      </dsp:txXfrm>
    </dsp:sp>
    <dsp:sp modelId="{FB6A4E2C-77B9-4BEA-A8BB-10C8433270DB}">
      <dsp:nvSpPr>
        <dsp:cNvPr id="0" name=""/>
        <dsp:cNvSpPr/>
      </dsp:nvSpPr>
      <dsp:spPr>
        <a:xfrm>
          <a:off x="1873813" y="486816"/>
          <a:ext cx="394519" cy="39451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1">
            <a:lnSpc>
              <a:spcPct val="90000"/>
            </a:lnSpc>
            <a:spcBef>
              <a:spcPct val="0"/>
            </a:spcBef>
            <a:spcAft>
              <a:spcPct val="35000"/>
            </a:spcAft>
          </a:pPr>
          <a:endParaRPr lang="he-IL" sz="800" kern="1200"/>
        </a:p>
      </dsp:txBody>
      <dsp:txXfrm>
        <a:off x="1873813" y="486816"/>
        <a:ext cx="394519" cy="394519"/>
      </dsp:txXfrm>
    </dsp:sp>
    <dsp:sp modelId="{3458EB6D-5E6A-4F62-975C-37A05263AE50}">
      <dsp:nvSpPr>
        <dsp:cNvPr id="0" name=""/>
        <dsp:cNvSpPr/>
      </dsp:nvSpPr>
      <dsp:spPr>
        <a:xfrm>
          <a:off x="2307785" y="486816"/>
          <a:ext cx="591779" cy="394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r" defTabSz="577850" rtl="1">
            <a:lnSpc>
              <a:spcPct val="90000"/>
            </a:lnSpc>
            <a:spcBef>
              <a:spcPct val="0"/>
            </a:spcBef>
            <a:spcAft>
              <a:spcPct val="15000"/>
            </a:spcAft>
            <a:buChar char="••"/>
          </a:pPr>
          <a:endParaRPr lang="he-IL" sz="1300" kern="1200"/>
        </a:p>
        <a:p>
          <a:pPr marL="114300" lvl="1" indent="-114300" algn="r" defTabSz="577850" rtl="1">
            <a:lnSpc>
              <a:spcPct val="90000"/>
            </a:lnSpc>
            <a:spcBef>
              <a:spcPct val="0"/>
            </a:spcBef>
            <a:spcAft>
              <a:spcPct val="15000"/>
            </a:spcAft>
            <a:buChar char="••"/>
          </a:pPr>
          <a:endParaRPr lang="he-IL" sz="1300" kern="1200"/>
        </a:p>
      </dsp:txBody>
      <dsp:txXfrm>
        <a:off x="2307785" y="486816"/>
        <a:ext cx="591779" cy="394519"/>
      </dsp:txXfrm>
    </dsp:sp>
    <dsp:sp modelId="{BFFF37E9-7BD8-4155-9958-A772E292CAF2}">
      <dsp:nvSpPr>
        <dsp:cNvPr id="0" name=""/>
        <dsp:cNvSpPr/>
      </dsp:nvSpPr>
      <dsp:spPr>
        <a:xfrm>
          <a:off x="1743405" y="973508"/>
          <a:ext cx="394519" cy="39451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1">
            <a:lnSpc>
              <a:spcPct val="90000"/>
            </a:lnSpc>
            <a:spcBef>
              <a:spcPct val="0"/>
            </a:spcBef>
            <a:spcAft>
              <a:spcPct val="35000"/>
            </a:spcAft>
          </a:pPr>
          <a:endParaRPr lang="he-IL" sz="800" kern="1200"/>
        </a:p>
      </dsp:txBody>
      <dsp:txXfrm>
        <a:off x="1743405" y="973508"/>
        <a:ext cx="394519" cy="394519"/>
      </dsp:txXfrm>
    </dsp:sp>
    <dsp:sp modelId="{50C013EE-C803-4CD5-9D5E-19D29662326F}">
      <dsp:nvSpPr>
        <dsp:cNvPr id="0" name=""/>
        <dsp:cNvSpPr/>
      </dsp:nvSpPr>
      <dsp:spPr>
        <a:xfrm>
          <a:off x="2177376" y="973508"/>
          <a:ext cx="591779" cy="394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r" defTabSz="577850" rtl="1">
            <a:lnSpc>
              <a:spcPct val="90000"/>
            </a:lnSpc>
            <a:spcBef>
              <a:spcPct val="0"/>
            </a:spcBef>
            <a:spcAft>
              <a:spcPct val="15000"/>
            </a:spcAft>
            <a:buChar char="••"/>
          </a:pPr>
          <a:endParaRPr lang="he-IL" sz="1300" kern="1200"/>
        </a:p>
        <a:p>
          <a:pPr marL="114300" lvl="1" indent="-114300" algn="r" defTabSz="577850" rtl="1">
            <a:lnSpc>
              <a:spcPct val="90000"/>
            </a:lnSpc>
            <a:spcBef>
              <a:spcPct val="0"/>
            </a:spcBef>
            <a:spcAft>
              <a:spcPct val="15000"/>
            </a:spcAft>
            <a:buChar char="••"/>
          </a:pPr>
          <a:endParaRPr lang="he-IL" sz="1300" kern="1200"/>
        </a:p>
      </dsp:txBody>
      <dsp:txXfrm>
        <a:off x="2177376" y="973508"/>
        <a:ext cx="591779" cy="39451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19" name="Footer Placeholder 18"/>
          <p:cNvSpPr>
            <a:spLocks noGrp="1"/>
          </p:cNvSpPr>
          <p:nvPr>
            <p:ph type="ftr" sz="quarter" idx="11"/>
          </p:nvPr>
        </p:nvSpPr>
        <p:spPr/>
        <p:txBody>
          <a:bodyPr/>
          <a:lstStyle/>
          <a:p>
            <a:endParaRPr lang="he-IL"/>
          </a:p>
        </p:txBody>
      </p:sp>
      <p:sp>
        <p:nvSpPr>
          <p:cNvPr id="27" name="Slide Number Placeholder 26"/>
          <p:cNvSpPr>
            <a:spLocks noGrp="1"/>
          </p:cNvSpPr>
          <p:nvPr>
            <p:ph type="sldNum" sz="quarter" idx="12"/>
          </p:nvPr>
        </p:nvSpPr>
        <p:spPr/>
        <p:txBody>
          <a:bodyPr/>
          <a:lstStyle/>
          <a:p>
            <a:fld id="{DAF22AC9-109E-4E4D-92F9-530E51D9A3A2}" type="slidenum">
              <a:rPr lang="he-IL" smtClean="0"/>
              <a:pPr/>
              <a:t>‹#›</a:t>
            </a:fld>
            <a:endParaRPr lang="he-I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DAF22AC9-109E-4E4D-92F9-530E51D9A3A2}" type="slidenum">
              <a:rPr lang="he-IL" smtClean="0"/>
              <a:pPr/>
              <a:t>‹#›</a:t>
            </a:fld>
            <a:endParaRPr lang="he-I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4E7438E1-117D-44FB-AC24-B79D899BA877}" type="datetimeFigureOut">
              <a:rPr lang="he-IL" smtClean="0"/>
              <a:pPr/>
              <a:t>כ'/אלול/תשע"ח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a:xfrm>
            <a:off x="8077200" y="6356350"/>
            <a:ext cx="609600" cy="365125"/>
          </a:xfrm>
        </p:spPr>
        <p:txBody>
          <a:bodyPr/>
          <a:lstStyle/>
          <a:p>
            <a:fld id="{DAF22AC9-109E-4E4D-92F9-530E51D9A3A2}" type="slidenum">
              <a:rPr lang="he-IL" smtClean="0"/>
              <a:pPr/>
              <a:t>‹#›</a:t>
            </a:fld>
            <a:endParaRPr lang="he-IL"/>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E7438E1-117D-44FB-AC24-B79D899BA877}" type="datetimeFigureOut">
              <a:rPr lang="he-IL" smtClean="0"/>
              <a:pPr/>
              <a:t>כ'/אלול/תשע"ח</a:t>
            </a:fld>
            <a:endParaRPr lang="he-IL"/>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he-IL"/>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AF22AC9-109E-4E4D-92F9-530E51D9A3A2}" type="slidenum">
              <a:rPr lang="he-IL" smtClean="0"/>
              <a:pPr/>
              <a:t>‹#›</a:t>
            </a:fld>
            <a:endParaRPr lang="he-IL"/>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hyperlink" Target="https://goo.gl/LMEzxj" TargetMode="External"/><Relationship Id="rId2" Type="http://schemas.openxmlformats.org/officeDocument/2006/relationships/hyperlink" Target="https://goo.gl/hXSCya" TargetMode="External"/><Relationship Id="rId1" Type="http://schemas.openxmlformats.org/officeDocument/2006/relationships/slideLayout" Target="../slideLayouts/slideLayout2.xml"/><Relationship Id="rId5" Type="http://schemas.openxmlformats.org/officeDocument/2006/relationships/hyperlink" Target="https://goo.gl/fcUk44" TargetMode="External"/><Relationship Id="rId4" Type="http://schemas.openxmlformats.org/officeDocument/2006/relationships/hyperlink" Target="https://goo.gl/nwZkL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goo.gl/1L2uD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goo.gl/43MdyB" TargetMode="External"/><Relationship Id="rId2" Type="http://schemas.openxmlformats.org/officeDocument/2006/relationships/hyperlink" Target="https://goo.gl/DZ3Un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goo.gl/76Js9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9552" y="692696"/>
            <a:ext cx="7854696" cy="1752600"/>
          </a:xfrm>
        </p:spPr>
        <p:txBody>
          <a:bodyPr>
            <a:noAutofit/>
          </a:bodyPr>
          <a:lstStyle/>
          <a:p>
            <a:endParaRPr lang="he-IL" sz="2400" dirty="0"/>
          </a:p>
          <a:p>
            <a:endParaRPr lang="he-IL" sz="2400" dirty="0"/>
          </a:p>
          <a:p>
            <a:pPr marL="514350" indent="-514350" algn="ctr"/>
            <a:r>
              <a:rPr lang="he-IL" sz="2400" dirty="0"/>
              <a:t>יחידת הוראה לתלמידי הגברה ביולוגיה</a:t>
            </a:r>
          </a:p>
          <a:p>
            <a:pPr marL="514350" indent="-514350" algn="ctr"/>
            <a:r>
              <a:rPr lang="he-IL" sz="2400" dirty="0"/>
              <a:t>בנושא סוכרת </a:t>
            </a:r>
          </a:p>
          <a:p>
            <a:pPr marL="514350" indent="-514350" algn="ctr"/>
            <a:endParaRPr lang="he-IL" sz="2400" dirty="0"/>
          </a:p>
          <a:p>
            <a:pPr marL="514350" indent="-514350" algn="ctr"/>
            <a:r>
              <a:rPr lang="he-IL" sz="2400" dirty="0"/>
              <a:t>השתלמות מובילי חינוך לבריאות בדגש על מחלת הסוכרת</a:t>
            </a:r>
          </a:p>
          <a:p>
            <a:pPr marL="514350" indent="-514350" algn="ctr"/>
            <a:r>
              <a:rPr lang="he-IL" sz="2400" dirty="0"/>
              <a:t>קיץ 2018</a:t>
            </a:r>
          </a:p>
          <a:p>
            <a:pPr marL="514350" indent="-514350" algn="ctr"/>
            <a:endParaRPr lang="he-IL" sz="2400" dirty="0"/>
          </a:p>
          <a:p>
            <a:pPr marL="514350" indent="-514350">
              <a:buFont typeface="+mj-lt"/>
              <a:buAutoNum type="arabicPeriod"/>
            </a:pPr>
            <a:endParaRPr lang="he-IL" sz="2400" dirty="0"/>
          </a:p>
          <a:p>
            <a:endParaRPr lang="he-IL" sz="2400" dirty="0"/>
          </a:p>
          <a:p>
            <a:endParaRPr lang="he-IL" sz="2400" dirty="0"/>
          </a:p>
        </p:txBody>
      </p:sp>
      <p:sp>
        <p:nvSpPr>
          <p:cNvPr id="4" name="Rectangle 3"/>
          <p:cNvSpPr/>
          <p:nvPr/>
        </p:nvSpPr>
        <p:spPr>
          <a:xfrm>
            <a:off x="3995936" y="4581128"/>
            <a:ext cx="4572000" cy="923330"/>
          </a:xfrm>
          <a:prstGeom prst="rect">
            <a:avLst/>
          </a:prstGeom>
        </p:spPr>
        <p:txBody>
          <a:bodyPr>
            <a:spAutoFit/>
          </a:bodyPr>
          <a:lstStyle/>
          <a:p>
            <a:r>
              <a:rPr lang="he-IL" dirty="0"/>
              <a:t>אביב עדי, בית ספר אסיף משגב</a:t>
            </a:r>
          </a:p>
          <a:p>
            <a:r>
              <a:rPr lang="he-IL" dirty="0"/>
              <a:t>גרינשפון ודים, תיכון חדרה</a:t>
            </a:r>
          </a:p>
          <a:p>
            <a:r>
              <a:rPr lang="he-IL" dirty="0"/>
              <a:t>ריצ'רד גלית , בית ספר אסיף משגב</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rIns="0" bIns="0" anchor="b">
            <a:normAutofit/>
          </a:bodyPr>
          <a:lstStyle/>
          <a:p>
            <a:pPr algn="r"/>
            <a:r>
              <a:rPr lang="he-IL" sz="2500" b="1" dirty="0">
                <a:solidFill>
                  <a:schemeClr val="accent1"/>
                </a:solidFill>
              </a:rPr>
              <a:t>משימה מספר 2 (אפשרות ב') </a:t>
            </a:r>
          </a:p>
        </p:txBody>
      </p:sp>
      <p:sp>
        <p:nvSpPr>
          <p:cNvPr id="3" name="Content Placeholder 2"/>
          <p:cNvSpPr>
            <a:spLocks noGrp="1"/>
          </p:cNvSpPr>
          <p:nvPr>
            <p:ph idx="1"/>
          </p:nvPr>
        </p:nvSpPr>
        <p:spPr/>
        <p:txBody>
          <a:bodyPr>
            <a:normAutofit/>
          </a:bodyPr>
          <a:lstStyle/>
          <a:p>
            <a:r>
              <a:rPr lang="he-IL" dirty="0"/>
              <a:t>משימה זו מיועדת לתלמידים שלא נפגשו עם חולה סוכרת.</a:t>
            </a:r>
          </a:p>
          <a:p>
            <a:r>
              <a:rPr lang="he-IL" dirty="0"/>
              <a:t>על התלמידים לקיים </a:t>
            </a:r>
            <a:r>
              <a:rPr lang="he-IL" b="1" dirty="0">
                <a:solidFill>
                  <a:srgbClr val="C00000"/>
                </a:solidFill>
              </a:rPr>
              <a:t>שיחה מצולמת </a:t>
            </a:r>
            <a:r>
              <a:rPr lang="he-IL" dirty="0">
                <a:solidFill>
                  <a:srgbClr val="C00000"/>
                </a:solidFill>
              </a:rPr>
              <a:t>עם בני משפחתם בה ישתפו בידע שצברו לגבי מחלת הסוכרת</a:t>
            </a:r>
            <a:r>
              <a:rPr lang="he-IL" dirty="0"/>
              <a:t>. עליהם להדגיש את חשיבות אורח החיים הבריא, התזונה הנכונה והפעילות הגופנית.</a:t>
            </a:r>
          </a:p>
          <a:p>
            <a:r>
              <a:rPr lang="he-IL" dirty="0"/>
              <a:t>על התלמידים להציג סרטון בן 5-7 דקות בכיתה בשיעור המסכם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vert="horz" lIns="0" rIns="0" bIns="0" anchor="b">
            <a:normAutofit/>
          </a:bodyPr>
          <a:lstStyle/>
          <a:p>
            <a:pPr algn="r"/>
            <a:r>
              <a:rPr lang="he-IL" sz="2500" b="1" dirty="0">
                <a:solidFill>
                  <a:schemeClr val="accent1"/>
                </a:solidFill>
              </a:rPr>
              <a:t>משימה מספר 3</a:t>
            </a:r>
          </a:p>
        </p:txBody>
      </p:sp>
      <p:sp>
        <p:nvSpPr>
          <p:cNvPr id="3" name="Content Placeholder 2"/>
          <p:cNvSpPr>
            <a:spLocks noGrp="1"/>
          </p:cNvSpPr>
          <p:nvPr>
            <p:ph idx="1"/>
          </p:nvPr>
        </p:nvSpPr>
        <p:spPr>
          <a:xfrm>
            <a:off x="457200" y="1124744"/>
            <a:ext cx="8229600" cy="4389120"/>
          </a:xfrm>
        </p:spPr>
        <p:txBody>
          <a:bodyPr>
            <a:noAutofit/>
          </a:bodyPr>
          <a:lstStyle/>
          <a:p>
            <a:r>
              <a:rPr lang="he-IL" sz="1800" dirty="0"/>
              <a:t>קריאת מאמר מדעי בנושא מחלת הסוכרת וניתוחו בעזרת כרטיסיות ניווט/ ד"ר עינת </a:t>
            </a:r>
            <a:r>
              <a:rPr lang="he-IL" sz="1800" dirty="0" err="1"/>
              <a:t>ליכטינגר</a:t>
            </a:r>
            <a:r>
              <a:rPr lang="he-IL" sz="1800" dirty="0"/>
              <a:t>.</a:t>
            </a:r>
          </a:p>
          <a:p>
            <a:r>
              <a:rPr lang="he-IL" sz="1800" dirty="0"/>
              <a:t>אפשר לחלק את הכיתה לקבוצות של עד 4 תלמידים. כל קבוצה תחפש ותבחר מאמר נפרד בנושא מתוך הרשימה.</a:t>
            </a:r>
          </a:p>
          <a:p>
            <a:r>
              <a:rPr lang="he-IL" sz="1800" dirty="0"/>
              <a:t>בתום העבודה על המאמרים, </a:t>
            </a:r>
            <a:r>
              <a:rPr lang="he-IL" sz="1800" b="1" dirty="0"/>
              <a:t>כל קבוצה תציג מצגת בת 2 שקופיות את תקציר המאמר והתובנות.</a:t>
            </a:r>
          </a:p>
          <a:p>
            <a:r>
              <a:rPr lang="he-IL" sz="1800" dirty="0">
                <a:solidFill>
                  <a:srgbClr val="C00000"/>
                </a:solidFill>
              </a:rPr>
              <a:t>נושאים אפשריים למאמרים:</a:t>
            </a:r>
          </a:p>
          <a:p>
            <a:r>
              <a:rPr lang="he-IL" sz="1800" dirty="0">
                <a:solidFill>
                  <a:srgbClr val="C00000"/>
                </a:solidFill>
              </a:rPr>
              <a:t>היסטוריה של מחלת הסוכרת והטיפול בה.</a:t>
            </a:r>
          </a:p>
          <a:p>
            <a:r>
              <a:rPr lang="he-IL" sz="1800" dirty="0">
                <a:solidFill>
                  <a:srgbClr val="C00000"/>
                </a:solidFill>
              </a:rPr>
              <a:t>מחלת הסוכרת בישראל – תמונת מצב</a:t>
            </a:r>
          </a:p>
          <a:p>
            <a:r>
              <a:rPr lang="he-IL" sz="1800" dirty="0">
                <a:solidFill>
                  <a:srgbClr val="C00000"/>
                </a:solidFill>
              </a:rPr>
              <a:t>סוכרת הריונית</a:t>
            </a:r>
          </a:p>
          <a:p>
            <a:r>
              <a:rPr lang="he-IL" sz="1800" dirty="0">
                <a:solidFill>
                  <a:srgbClr val="C00000"/>
                </a:solidFill>
              </a:rPr>
              <a:t>סיבוכי הסוכרת</a:t>
            </a:r>
          </a:p>
          <a:p>
            <a:r>
              <a:rPr lang="he-IL" sz="1800" dirty="0">
                <a:solidFill>
                  <a:srgbClr val="C00000"/>
                </a:solidFill>
              </a:rPr>
              <a:t>דרכי מניעת הסוכרת או עיכוב התפתחות המחלה</a:t>
            </a:r>
          </a:p>
          <a:p>
            <a:r>
              <a:rPr lang="he-IL" sz="1800" dirty="0">
                <a:solidFill>
                  <a:srgbClr val="C00000"/>
                </a:solidFill>
              </a:rPr>
              <a:t>סוגי הסוכרת</a:t>
            </a:r>
          </a:p>
          <a:p>
            <a:r>
              <a:rPr lang="he-IL" sz="1800" dirty="0">
                <a:solidFill>
                  <a:srgbClr val="C00000"/>
                </a:solidFill>
              </a:rPr>
              <a:t>הבדלים בשכיחות הסוכרת בין קבוצות אתניות שונות </a:t>
            </a:r>
          </a:p>
          <a:p>
            <a:r>
              <a:rPr lang="he-IL" sz="1800" dirty="0">
                <a:solidFill>
                  <a:srgbClr val="C00000"/>
                </a:solidFill>
              </a:rPr>
              <a:t>חידושים מחקריים מהשנה האחרונה</a:t>
            </a:r>
          </a:p>
          <a:p>
            <a:r>
              <a:rPr lang="he-IL" sz="1800" dirty="0">
                <a:solidFill>
                  <a:srgbClr val="C00000"/>
                </a:solidFill>
              </a:rPr>
              <a:t>תרופות לטיפול בסוכרת</a:t>
            </a:r>
          </a:p>
          <a:p>
            <a:r>
              <a:rPr lang="he-IL" sz="1800" dirty="0">
                <a:solidFill>
                  <a:srgbClr val="C00000"/>
                </a:solidFill>
              </a:rPr>
              <a:t>טכנולוגיות חדשות שתומכות בחולי סוכרת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00"/>
            <a:ext cx="8229600" cy="1143000"/>
          </a:xfrm>
        </p:spPr>
        <p:txBody>
          <a:bodyPr>
            <a:normAutofit/>
          </a:bodyPr>
          <a:lstStyle/>
          <a:p>
            <a:pPr algn="r"/>
            <a:r>
              <a:rPr lang="he-IL" sz="4400" dirty="0"/>
              <a:t>שאלות ניתוח למאמר</a:t>
            </a:r>
            <a:r>
              <a:rPr lang="he-IL" sz="2400" dirty="0"/>
              <a:t>: על פי אסטרטגיית קריאה, כרטיסיית ניווט, ד"ר עינת </a:t>
            </a:r>
            <a:r>
              <a:rPr lang="he-IL" sz="2400" dirty="0" err="1"/>
              <a:t>ליכטינגר</a:t>
            </a:r>
            <a:endParaRPr lang="he-IL" sz="2400" dirty="0"/>
          </a:p>
        </p:txBody>
      </p:sp>
      <p:sp>
        <p:nvSpPr>
          <p:cNvPr id="3" name="Content Placeholder 2"/>
          <p:cNvSpPr>
            <a:spLocks noGrp="1"/>
          </p:cNvSpPr>
          <p:nvPr>
            <p:ph idx="1"/>
          </p:nvPr>
        </p:nvSpPr>
        <p:spPr/>
        <p:txBody>
          <a:bodyPr/>
          <a:lstStyle/>
          <a:p>
            <a:pPr algn="ctr">
              <a:buNone/>
            </a:pPr>
            <a:r>
              <a:rPr lang="he-IL" b="1" dirty="0"/>
              <a:t>כרטיסיה מספר1 </a:t>
            </a:r>
          </a:p>
          <a:p>
            <a:r>
              <a:rPr lang="he-IL" dirty="0"/>
              <a:t>ענה על השאלות בקצרה:</a:t>
            </a:r>
            <a:r>
              <a:rPr lang="en-US" dirty="0"/>
              <a:t/>
            </a:r>
            <a:br>
              <a:rPr lang="en-US" dirty="0"/>
            </a:br>
            <a:r>
              <a:rPr lang="en-US" dirty="0"/>
              <a:t/>
            </a:r>
            <a:br>
              <a:rPr lang="en-US" dirty="0"/>
            </a:br>
            <a:r>
              <a:rPr lang="he-IL" dirty="0"/>
              <a:t>שימו לב היכן פורסם המאמר? מה זה אומר על המאמר?</a:t>
            </a:r>
            <a:r>
              <a:rPr lang="en-US" dirty="0"/>
              <a:t/>
            </a:r>
            <a:br>
              <a:rPr lang="en-US" dirty="0"/>
            </a:br>
            <a:r>
              <a:rPr lang="he-IL" dirty="0"/>
              <a:t>מי כתב את המאמר?</a:t>
            </a:r>
            <a:r>
              <a:rPr lang="en-US" dirty="0"/>
              <a:t/>
            </a:r>
            <a:br>
              <a:rPr lang="en-US" dirty="0"/>
            </a:br>
            <a:r>
              <a:rPr lang="he-IL" dirty="0"/>
              <a:t>מה מקור המאמר?</a:t>
            </a:r>
            <a:r>
              <a:rPr lang="en-US" dirty="0"/>
              <a:t/>
            </a:r>
            <a:br>
              <a:rPr lang="en-US" dirty="0"/>
            </a:br>
            <a:r>
              <a:rPr lang="he-IL" dirty="0"/>
              <a:t>מה רואים בתמונות? בתרשים זרימה?בגרף?</a:t>
            </a:r>
            <a:r>
              <a:rPr lang="en-US" dirty="0"/>
              <a:t/>
            </a:r>
            <a:br>
              <a:rPr lang="en-US" dirty="0"/>
            </a:br>
            <a:endParaRPr lang="he-IL" dirty="0"/>
          </a:p>
          <a:p>
            <a:r>
              <a:rPr lang="he-IL" dirty="0"/>
              <a:t>שערו באיזה נושא עוסק המאמר?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1143000"/>
          </a:xfrm>
        </p:spPr>
        <p:txBody>
          <a:bodyPr>
            <a:normAutofit/>
          </a:bodyPr>
          <a:lstStyle/>
          <a:p>
            <a:pPr algn="r"/>
            <a:r>
              <a:rPr lang="he-IL" sz="4400" dirty="0"/>
              <a:t>שאלות ניתוח למאמר</a:t>
            </a:r>
            <a:r>
              <a:rPr lang="he-IL" sz="2400" dirty="0"/>
              <a:t>: על פי אסטרטגיית קריאה, כרטיסיית ניווט, ד"ר עינת </a:t>
            </a:r>
            <a:r>
              <a:rPr lang="he-IL" sz="2400" dirty="0" err="1"/>
              <a:t>ליכטינגר</a:t>
            </a:r>
            <a:endParaRPr lang="he-IL" sz="2400" dirty="0"/>
          </a:p>
        </p:txBody>
      </p:sp>
      <p:sp>
        <p:nvSpPr>
          <p:cNvPr id="3" name="Content Placeholder 2"/>
          <p:cNvSpPr>
            <a:spLocks noGrp="1"/>
          </p:cNvSpPr>
          <p:nvPr>
            <p:ph idx="1"/>
          </p:nvPr>
        </p:nvSpPr>
        <p:spPr>
          <a:xfrm>
            <a:off x="467544" y="1844824"/>
            <a:ext cx="8229600" cy="4389120"/>
          </a:xfrm>
        </p:spPr>
        <p:txBody>
          <a:bodyPr>
            <a:noAutofit/>
          </a:bodyPr>
          <a:lstStyle/>
          <a:p>
            <a:pPr algn="ctr">
              <a:buNone/>
            </a:pPr>
            <a:r>
              <a:rPr lang="he-IL" b="1" dirty="0"/>
              <a:t>כרטיסיה מספר 2</a:t>
            </a:r>
          </a:p>
          <a:p>
            <a:pPr marL="514350" indent="-514350">
              <a:buFont typeface="+mj-lt"/>
              <a:buAutoNum type="arabicPeriod"/>
            </a:pPr>
            <a:r>
              <a:rPr lang="he-IL" sz="2000" dirty="0"/>
              <a:t>חלקו את</a:t>
            </a:r>
            <a:r>
              <a:rPr lang="en-US" sz="2000" dirty="0"/>
              <a:t> </a:t>
            </a:r>
            <a:r>
              <a:rPr lang="he-IL" sz="2000" dirty="0"/>
              <a:t>המאמר לפסקאות (כ 5 משפטים המאורגנים סביב רעיון משותף.)</a:t>
            </a:r>
          </a:p>
          <a:p>
            <a:pPr marL="514350" indent="-514350">
              <a:buFont typeface="+mj-lt"/>
              <a:buAutoNum type="arabicPeriod"/>
            </a:pPr>
            <a:r>
              <a:rPr lang="he-IL" sz="2000" dirty="0"/>
              <a:t>סמנו משפטי מפתח בכל פיסקה</a:t>
            </a:r>
            <a:r>
              <a:rPr lang="en-US" sz="2000" dirty="0"/>
              <a:t> </a:t>
            </a:r>
            <a:r>
              <a:rPr lang="he-IL" sz="2000" dirty="0"/>
              <a:t>(משפטי מפתח: מבטאים את הרעיון המרכזי של הפסקה</a:t>
            </a:r>
            <a:r>
              <a:rPr lang="en-US" sz="2000" dirty="0"/>
              <a:t>(</a:t>
            </a:r>
            <a:endParaRPr lang="he-IL" sz="2000" dirty="0"/>
          </a:p>
          <a:p>
            <a:pPr marL="514350" indent="-514350">
              <a:buFont typeface="+mj-lt"/>
              <a:buAutoNum type="arabicPeriod"/>
            </a:pPr>
            <a:endParaRPr lang="he-IL" sz="2000" dirty="0"/>
          </a:p>
          <a:p>
            <a:pPr marL="514350" indent="-514350">
              <a:buFont typeface="+mj-lt"/>
              <a:buAutoNum type="arabicPeriod"/>
            </a:pPr>
            <a:r>
              <a:rPr lang="he-IL" sz="2000" dirty="0"/>
              <a:t>כתבו כותרת משנה לפסקה</a:t>
            </a:r>
          </a:p>
          <a:p>
            <a:pPr marL="514350" lvl="3" indent="-514350">
              <a:buSzPct val="95000"/>
              <a:buFont typeface="Arial" pitchFamily="34" charset="0"/>
              <a:buChar char="•"/>
            </a:pPr>
            <a:r>
              <a:rPr lang="he-IL" dirty="0"/>
              <a:t>מהו הנושא?</a:t>
            </a:r>
          </a:p>
          <a:p>
            <a:pPr marL="514350" lvl="3" indent="-514350">
              <a:buSzPct val="95000"/>
              <a:buFont typeface="Arial" pitchFamily="34" charset="0"/>
              <a:buChar char="•"/>
            </a:pPr>
            <a:r>
              <a:rPr lang="he-IL" dirty="0"/>
              <a:t>מה הדבר העיקרי שאומרים עליו?</a:t>
            </a:r>
          </a:p>
          <a:p>
            <a:pPr marL="514350" indent="-514350">
              <a:buFont typeface="+mj-lt"/>
              <a:buAutoNum type="arabicPeriod"/>
            </a:pPr>
            <a:r>
              <a:rPr lang="he-IL" sz="2000" dirty="0"/>
              <a:t>בסיום הקריאה- נסחו את הרעיון המרכזי.</a:t>
            </a:r>
          </a:p>
          <a:p>
            <a:pPr marL="514350" lvl="3" indent="-514350">
              <a:buSzPct val="95000"/>
              <a:buNone/>
            </a:pPr>
            <a:r>
              <a:rPr lang="en-US" dirty="0"/>
              <a:t/>
            </a:r>
            <a:br>
              <a:rPr lang="en-US" dirty="0"/>
            </a:br>
            <a:endParaRPr lang="he-IL" dirty="0"/>
          </a:p>
          <a:p>
            <a:pPr marL="514350" indent="-514350">
              <a:buFont typeface="+mj-lt"/>
              <a:buAutoNum type="arabicPeriod"/>
            </a:pPr>
            <a:endParaRPr lang="he-IL" sz="2000" dirty="0"/>
          </a:p>
          <a:p>
            <a:pPr marL="514350" indent="-514350">
              <a:buFont typeface="+mj-lt"/>
              <a:buAutoNum type="arabicPeriod"/>
            </a:pPr>
            <a:endParaRPr lang="he-IL" sz="2000" dirty="0"/>
          </a:p>
          <a:p>
            <a:pPr marL="514350" indent="-514350">
              <a:buFont typeface="+mj-lt"/>
              <a:buAutoNum type="arabicPeriod"/>
            </a:pPr>
            <a:endParaRPr lang="he-IL"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00"/>
            <a:ext cx="8229600" cy="1143000"/>
          </a:xfrm>
        </p:spPr>
        <p:txBody>
          <a:bodyPr>
            <a:normAutofit/>
          </a:bodyPr>
          <a:lstStyle/>
          <a:p>
            <a:pPr algn="r"/>
            <a:r>
              <a:rPr lang="he-IL" sz="4400" dirty="0"/>
              <a:t>שאלות ניתוח למאמר</a:t>
            </a:r>
            <a:r>
              <a:rPr lang="he-IL" sz="2400" dirty="0"/>
              <a:t>: על פי אסטרטגיית קריאה, כרטיסיית ניווט, ד"ר עינת </a:t>
            </a:r>
            <a:r>
              <a:rPr lang="he-IL" sz="2400" dirty="0" err="1"/>
              <a:t>ליכטינגר</a:t>
            </a:r>
            <a:endParaRPr lang="he-IL" sz="2400" dirty="0"/>
          </a:p>
        </p:txBody>
      </p:sp>
      <p:sp>
        <p:nvSpPr>
          <p:cNvPr id="5" name="Rectangle 4"/>
          <p:cNvSpPr/>
          <p:nvPr/>
        </p:nvSpPr>
        <p:spPr>
          <a:xfrm>
            <a:off x="3635896" y="1196752"/>
            <a:ext cx="2541202" cy="492443"/>
          </a:xfrm>
          <a:prstGeom prst="rect">
            <a:avLst/>
          </a:prstGeom>
        </p:spPr>
        <p:txBody>
          <a:bodyPr wrap="square">
            <a:spAutoFit/>
          </a:bodyPr>
          <a:lstStyle/>
          <a:p>
            <a:pPr marL="274320" indent="-274320" algn="ctr">
              <a:spcBef>
                <a:spcPct val="20000"/>
              </a:spcBef>
              <a:buClr>
                <a:schemeClr val="accent3"/>
              </a:buClr>
              <a:buSzPct val="95000"/>
            </a:pPr>
            <a:r>
              <a:rPr lang="he-IL" sz="2600" b="1" dirty="0"/>
              <a:t>כרטיסיה מספר 3</a:t>
            </a:r>
          </a:p>
        </p:txBody>
      </p:sp>
      <p:graphicFrame>
        <p:nvGraphicFramePr>
          <p:cNvPr id="7" name="Diagram 6"/>
          <p:cNvGraphicFramePr/>
          <p:nvPr/>
        </p:nvGraphicFramePr>
        <p:xfrm>
          <a:off x="1524000" y="246134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6876256" y="1916832"/>
            <a:ext cx="1656184" cy="1477328"/>
          </a:xfrm>
          <a:prstGeom prst="rect">
            <a:avLst/>
          </a:prstGeom>
          <a:noFill/>
        </p:spPr>
        <p:txBody>
          <a:bodyPr wrap="square" rtlCol="1">
            <a:spAutoFit/>
          </a:bodyPr>
          <a:lstStyle/>
          <a:p>
            <a:r>
              <a:rPr lang="he-IL" dirty="0"/>
              <a:t>סמנו את המילים שאינן מוכרות לכם, והיעזרו בהנחיות כדי לפרשן</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1143000"/>
          </a:xfrm>
        </p:spPr>
        <p:txBody>
          <a:bodyPr>
            <a:normAutofit/>
          </a:bodyPr>
          <a:lstStyle/>
          <a:p>
            <a:pPr algn="r"/>
            <a:r>
              <a:rPr lang="he-IL" sz="4400" dirty="0"/>
              <a:t>שאלות ניתוח למאמר</a:t>
            </a:r>
            <a:r>
              <a:rPr lang="he-IL" sz="2400" dirty="0"/>
              <a:t>: על פי אסטרטגיית קריאה, כרטיסיית ניווט, ד"ר עינת </a:t>
            </a:r>
            <a:r>
              <a:rPr lang="he-IL" sz="2400" dirty="0" err="1"/>
              <a:t>ליכטינגר</a:t>
            </a:r>
            <a:endParaRPr lang="he-IL" sz="2400" dirty="0"/>
          </a:p>
        </p:txBody>
      </p:sp>
      <p:sp>
        <p:nvSpPr>
          <p:cNvPr id="3" name="Content Placeholder 2"/>
          <p:cNvSpPr>
            <a:spLocks noGrp="1"/>
          </p:cNvSpPr>
          <p:nvPr>
            <p:ph idx="1"/>
          </p:nvPr>
        </p:nvSpPr>
        <p:spPr>
          <a:xfrm>
            <a:off x="467544" y="1844824"/>
            <a:ext cx="8229600" cy="4389120"/>
          </a:xfrm>
        </p:spPr>
        <p:txBody>
          <a:bodyPr>
            <a:noAutofit/>
          </a:bodyPr>
          <a:lstStyle/>
          <a:p>
            <a:pPr algn="ctr">
              <a:buNone/>
            </a:pPr>
            <a:r>
              <a:rPr lang="he-IL" b="1" dirty="0"/>
              <a:t>כרטיסיה מספר 4</a:t>
            </a:r>
          </a:p>
          <a:p>
            <a:pPr marL="514350" indent="-514350">
              <a:buNone/>
            </a:pPr>
            <a:r>
              <a:rPr lang="he-IL" sz="2000" dirty="0"/>
              <a:t>כתיבת סיכום/ תמצית:</a:t>
            </a:r>
          </a:p>
          <a:p>
            <a:pPr marL="514350" indent="-514350">
              <a:buFont typeface="+mj-lt"/>
              <a:buAutoNum type="arabicPeriod"/>
            </a:pPr>
            <a:r>
              <a:rPr lang="he-IL" sz="2000" dirty="0"/>
              <a:t>רשמו משפט פתיחה</a:t>
            </a:r>
          </a:p>
          <a:p>
            <a:pPr marL="514350" indent="-514350">
              <a:buFont typeface="+mj-lt"/>
              <a:buAutoNum type="arabicPeriod"/>
            </a:pPr>
            <a:r>
              <a:rPr lang="he-IL" sz="2000" dirty="0"/>
              <a:t>חלקו את הקטע לפסקאות</a:t>
            </a:r>
          </a:p>
          <a:p>
            <a:pPr marL="514350" indent="-514350">
              <a:buFont typeface="+mj-lt"/>
              <a:buAutoNum type="arabicPeriod"/>
            </a:pPr>
            <a:r>
              <a:rPr lang="he-IL" sz="2000" dirty="0"/>
              <a:t>זהו את משפט המפתח בכל פסקה והדגשו אותו</a:t>
            </a:r>
          </a:p>
          <a:p>
            <a:pPr marL="514350" indent="-514350">
              <a:buFont typeface="+mj-lt"/>
              <a:buAutoNum type="arabicPeriod"/>
            </a:pPr>
            <a:r>
              <a:rPr lang="he-IL" sz="2000" dirty="0"/>
              <a:t>רשמו את משפטי המפתח אחד אחרי השני במילים שלכם</a:t>
            </a:r>
          </a:p>
          <a:p>
            <a:pPr marL="514350" indent="-514350">
              <a:buFont typeface="+mj-lt"/>
              <a:buAutoNum type="arabicPeriod"/>
            </a:pPr>
            <a:r>
              <a:rPr lang="he-IL" sz="2000" dirty="0"/>
              <a:t>הוסיפו מילות קישור בין משפטי המפתח. לדוגמה: כמו, אבל, לעומת זאת, בניגוד ל..., למשל, לדוגמה, כלומר, לסיכום, כאמור, לאחר מכן, מפני ש..., כתוצאה מכך, כדי ש...</a:t>
            </a:r>
          </a:p>
          <a:p>
            <a:pPr marL="514350" indent="-514350">
              <a:buFont typeface="+mj-lt"/>
              <a:buAutoNum type="arabicPeriod"/>
            </a:pPr>
            <a:r>
              <a:rPr lang="he-IL" sz="2000" dirty="0"/>
              <a:t>רשמו משפט סיום</a:t>
            </a:r>
          </a:p>
          <a:p>
            <a:pPr marL="514350" indent="-514350">
              <a:buFont typeface="+mj-lt"/>
              <a:buAutoNum type="arabicPeriod"/>
            </a:pPr>
            <a:r>
              <a:rPr lang="he-IL" sz="2000" dirty="0"/>
              <a:t>קראו את הסיכום מתחילתו ועד סופו ובדקו אם הוא כולל את עיקר הקטע.</a:t>
            </a:r>
          </a:p>
          <a:p>
            <a:pPr marL="514350" lvl="3" indent="-514350">
              <a:buSzPct val="95000"/>
              <a:buNone/>
            </a:pPr>
            <a:r>
              <a:rPr lang="en-US" dirty="0"/>
              <a:t/>
            </a:r>
            <a:br>
              <a:rPr lang="en-US" dirty="0"/>
            </a:br>
            <a:endParaRPr lang="he-IL" dirty="0"/>
          </a:p>
          <a:p>
            <a:pPr marL="514350" indent="-514350">
              <a:buFont typeface="+mj-lt"/>
              <a:buAutoNum type="arabicPeriod"/>
            </a:pPr>
            <a:endParaRPr lang="he-IL" sz="2000" dirty="0"/>
          </a:p>
          <a:p>
            <a:pPr marL="514350" indent="-514350">
              <a:buFont typeface="+mj-lt"/>
              <a:buAutoNum type="arabicPeriod"/>
            </a:pPr>
            <a:endParaRPr lang="he-IL" sz="2000" dirty="0"/>
          </a:p>
          <a:p>
            <a:pPr marL="514350" indent="-514350">
              <a:buFont typeface="+mj-lt"/>
              <a:buAutoNum type="arabicPeriod"/>
            </a:pPr>
            <a:endParaRPr lang="he-IL"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he-IL" sz="4400" dirty="0"/>
              <a:t>שאלות ניתוח למאמר</a:t>
            </a:r>
            <a:r>
              <a:rPr lang="he-IL" sz="2400" dirty="0"/>
              <a:t>: על פי אסטרטגיית קריאה, כרטיסיית ניווט, ד"ר עינת </a:t>
            </a:r>
            <a:r>
              <a:rPr lang="he-IL" sz="2400" dirty="0" err="1"/>
              <a:t>ליכטינגר</a:t>
            </a:r>
            <a:endParaRPr lang="he-IL" sz="2400" dirty="0"/>
          </a:p>
        </p:txBody>
      </p:sp>
      <p:sp>
        <p:nvSpPr>
          <p:cNvPr id="3" name="Content Placeholder 2"/>
          <p:cNvSpPr>
            <a:spLocks noGrp="1"/>
          </p:cNvSpPr>
          <p:nvPr>
            <p:ph idx="1"/>
          </p:nvPr>
        </p:nvSpPr>
        <p:spPr>
          <a:xfrm>
            <a:off x="467544" y="1844824"/>
            <a:ext cx="8229600" cy="4389120"/>
          </a:xfrm>
        </p:spPr>
        <p:txBody>
          <a:bodyPr>
            <a:noAutofit/>
          </a:bodyPr>
          <a:lstStyle/>
          <a:p>
            <a:pPr algn="ctr">
              <a:buNone/>
            </a:pPr>
            <a:r>
              <a:rPr lang="he-IL" b="1" dirty="0"/>
              <a:t>כרטיסיה מספר 5 – אפשרויות לארגון מידע (חלק ראשון) </a:t>
            </a:r>
          </a:p>
          <a:p>
            <a:pPr marL="514350" indent="-514350">
              <a:buNone/>
            </a:pPr>
            <a:r>
              <a:rPr lang="he-IL" sz="2000" dirty="0" err="1"/>
              <a:t>אירגון</a:t>
            </a:r>
            <a:r>
              <a:rPr lang="he-IL" sz="2000" dirty="0"/>
              <a:t> מידע על ידי תרשים</a:t>
            </a:r>
          </a:p>
          <a:p>
            <a:pPr marL="514350" indent="-514350"/>
            <a:r>
              <a:rPr lang="he-IL" sz="2000" dirty="0"/>
              <a:t>סולם רצף</a:t>
            </a:r>
          </a:p>
          <a:p>
            <a:pPr marL="514350" indent="-514350"/>
            <a:r>
              <a:rPr lang="he-IL" sz="2000" dirty="0"/>
              <a:t>טבלה משווה:</a:t>
            </a:r>
          </a:p>
          <a:p>
            <a:pPr marL="514350" indent="-514350"/>
            <a:endParaRPr lang="he-IL" sz="2000" dirty="0"/>
          </a:p>
          <a:p>
            <a:pPr marL="514350" indent="-514350"/>
            <a:endParaRPr lang="he-IL" sz="2000" dirty="0"/>
          </a:p>
          <a:p>
            <a:pPr marL="514350" indent="-514350"/>
            <a:endParaRPr lang="he-IL" sz="2000" dirty="0"/>
          </a:p>
          <a:p>
            <a:pPr marL="514350" indent="-514350"/>
            <a:endParaRPr lang="he-IL" sz="2000" dirty="0"/>
          </a:p>
          <a:p>
            <a:pPr marL="514350" indent="-514350"/>
            <a:endParaRPr lang="he-IL" sz="2000" dirty="0"/>
          </a:p>
          <a:p>
            <a:pPr marL="514350" indent="-514350"/>
            <a:endParaRPr lang="he-IL" sz="2000" dirty="0"/>
          </a:p>
          <a:p>
            <a:pPr marL="514350" indent="-514350"/>
            <a:endParaRPr lang="he-IL" sz="2000" dirty="0"/>
          </a:p>
          <a:p>
            <a:pPr marL="514350" lvl="3" indent="-514350">
              <a:buSzPct val="95000"/>
              <a:buNone/>
            </a:pPr>
            <a:r>
              <a:rPr lang="en-US" dirty="0"/>
              <a:t/>
            </a:r>
            <a:br>
              <a:rPr lang="en-US" dirty="0"/>
            </a:br>
            <a:endParaRPr lang="he-IL" dirty="0"/>
          </a:p>
          <a:p>
            <a:pPr marL="514350" indent="-514350">
              <a:buFont typeface="+mj-lt"/>
              <a:buAutoNum type="arabicPeriod"/>
            </a:pPr>
            <a:endParaRPr lang="he-IL" sz="2000" dirty="0"/>
          </a:p>
          <a:p>
            <a:pPr marL="514350" indent="-514350">
              <a:buFont typeface="+mj-lt"/>
              <a:buAutoNum type="arabicPeriod"/>
            </a:pPr>
            <a:endParaRPr lang="he-IL" sz="2000" dirty="0"/>
          </a:p>
          <a:p>
            <a:pPr marL="514350" indent="-514350">
              <a:buFont typeface="+mj-lt"/>
              <a:buAutoNum type="arabicPeriod"/>
            </a:pPr>
            <a:endParaRPr lang="he-IL" sz="2000" dirty="0"/>
          </a:p>
        </p:txBody>
      </p:sp>
      <p:graphicFrame>
        <p:nvGraphicFramePr>
          <p:cNvPr id="4" name="Table 3"/>
          <p:cNvGraphicFramePr>
            <a:graphicFrameLocks noGrp="1"/>
          </p:cNvGraphicFramePr>
          <p:nvPr/>
        </p:nvGraphicFramePr>
        <p:xfrm>
          <a:off x="1763688" y="3645024"/>
          <a:ext cx="6096000" cy="1483360"/>
        </p:xfrm>
        <a:graphic>
          <a:graphicData uri="http://schemas.openxmlformats.org/drawingml/2006/table">
            <a:tbl>
              <a:tblPr rtl="1"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pPr rtl="1"/>
                      <a:endParaRPr lang="he-IL" dirty="0"/>
                    </a:p>
                  </a:txBody>
                  <a:tcPr/>
                </a:tc>
                <a:tc>
                  <a:txBody>
                    <a:bodyPr/>
                    <a:lstStyle/>
                    <a:p>
                      <a:pPr rtl="1"/>
                      <a:r>
                        <a:rPr lang="he-IL" dirty="0"/>
                        <a:t>גורם א' </a:t>
                      </a:r>
                    </a:p>
                  </a:txBody>
                  <a:tcPr/>
                </a:tc>
                <a:tc>
                  <a:txBody>
                    <a:bodyPr/>
                    <a:lstStyle/>
                    <a:p>
                      <a:pPr rtl="1"/>
                      <a:r>
                        <a:rPr lang="he-IL" dirty="0"/>
                        <a:t>גורם ב'</a:t>
                      </a:r>
                    </a:p>
                  </a:txBody>
                  <a:tcPr/>
                </a:tc>
                <a:extLst>
                  <a:ext uri="{0D108BD9-81ED-4DB2-BD59-A6C34878D82A}">
                    <a16:rowId xmlns:a16="http://schemas.microsoft.com/office/drawing/2014/main" val="10000"/>
                  </a:ext>
                </a:extLst>
              </a:tr>
              <a:tr h="370840">
                <a:tc>
                  <a:txBody>
                    <a:bodyPr/>
                    <a:lstStyle/>
                    <a:p>
                      <a:pPr rtl="1"/>
                      <a:r>
                        <a:rPr lang="he-IL" dirty="0"/>
                        <a:t>קריטריון 1</a:t>
                      </a:r>
                    </a:p>
                  </a:txBody>
                  <a:tcPr/>
                </a:tc>
                <a:tc>
                  <a:txBody>
                    <a:bodyPr/>
                    <a:lstStyle/>
                    <a:p>
                      <a:pPr rtl="1"/>
                      <a:endParaRPr lang="he-IL"/>
                    </a:p>
                  </a:txBody>
                  <a:tcPr/>
                </a:tc>
                <a:tc>
                  <a:txBody>
                    <a:bodyPr/>
                    <a:lstStyle/>
                    <a:p>
                      <a:pPr rtl="1"/>
                      <a:endParaRPr lang="he-IL"/>
                    </a:p>
                  </a:txBody>
                  <a:tcPr/>
                </a:tc>
                <a:extLst>
                  <a:ext uri="{0D108BD9-81ED-4DB2-BD59-A6C34878D82A}">
                    <a16:rowId xmlns:a16="http://schemas.microsoft.com/office/drawing/2014/main" val="10001"/>
                  </a:ext>
                </a:extLst>
              </a:tr>
              <a:tr h="370840">
                <a:tc>
                  <a:txBody>
                    <a:bodyPr/>
                    <a:lstStyle/>
                    <a:p>
                      <a:pPr rtl="1"/>
                      <a:r>
                        <a:rPr lang="he-IL" dirty="0"/>
                        <a:t>קריטריון 2</a:t>
                      </a:r>
                    </a:p>
                  </a:txBody>
                  <a:tcPr/>
                </a:tc>
                <a:tc>
                  <a:txBody>
                    <a:bodyPr/>
                    <a:lstStyle/>
                    <a:p>
                      <a:pPr rtl="1"/>
                      <a:endParaRPr lang="he-IL" dirty="0"/>
                    </a:p>
                  </a:txBody>
                  <a:tcPr/>
                </a:tc>
                <a:tc>
                  <a:txBody>
                    <a:bodyPr/>
                    <a:lstStyle/>
                    <a:p>
                      <a:pPr rtl="1"/>
                      <a:endParaRPr lang="he-IL"/>
                    </a:p>
                  </a:txBody>
                  <a:tcPr/>
                </a:tc>
                <a:extLst>
                  <a:ext uri="{0D108BD9-81ED-4DB2-BD59-A6C34878D82A}">
                    <a16:rowId xmlns:a16="http://schemas.microsoft.com/office/drawing/2014/main" val="10002"/>
                  </a:ext>
                </a:extLst>
              </a:tr>
              <a:tr h="370840">
                <a:tc>
                  <a:txBody>
                    <a:bodyPr/>
                    <a:lstStyle/>
                    <a:p>
                      <a:pPr rtl="1"/>
                      <a:r>
                        <a:rPr lang="he-IL" dirty="0"/>
                        <a:t>קריטריון 3</a:t>
                      </a:r>
                    </a:p>
                  </a:txBody>
                  <a:tcPr/>
                </a:tc>
                <a:tc>
                  <a:txBody>
                    <a:bodyPr/>
                    <a:lstStyle/>
                    <a:p>
                      <a:pPr rtl="1"/>
                      <a:endParaRPr lang="he-IL" dirty="0"/>
                    </a:p>
                  </a:txBody>
                  <a:tcPr/>
                </a:tc>
                <a:tc>
                  <a:txBody>
                    <a:bodyPr/>
                    <a:lstStyle/>
                    <a:p>
                      <a:pPr rtl="1"/>
                      <a:endParaRPr lang="he-IL" dirty="0"/>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he-IL" sz="4400" dirty="0"/>
              <a:t>שאלות ניתוח למאמר</a:t>
            </a:r>
            <a:r>
              <a:rPr lang="he-IL" sz="2400" dirty="0"/>
              <a:t>: על פי אסטרטגיית קריאה, כרטיסיית ניווט, ד"ר עינת </a:t>
            </a:r>
            <a:r>
              <a:rPr lang="he-IL" sz="2400" dirty="0" err="1"/>
              <a:t>ליכטינגר</a:t>
            </a:r>
            <a:endParaRPr lang="he-IL" sz="2400" dirty="0"/>
          </a:p>
        </p:txBody>
      </p:sp>
      <p:sp>
        <p:nvSpPr>
          <p:cNvPr id="3" name="Content Placeholder 2"/>
          <p:cNvSpPr>
            <a:spLocks noGrp="1"/>
          </p:cNvSpPr>
          <p:nvPr>
            <p:ph idx="1"/>
          </p:nvPr>
        </p:nvSpPr>
        <p:spPr>
          <a:xfrm>
            <a:off x="467544" y="1844824"/>
            <a:ext cx="8229600" cy="4389120"/>
          </a:xfrm>
        </p:spPr>
        <p:txBody>
          <a:bodyPr>
            <a:noAutofit/>
          </a:bodyPr>
          <a:lstStyle/>
          <a:p>
            <a:pPr algn="ctr">
              <a:buNone/>
            </a:pPr>
            <a:r>
              <a:rPr lang="he-IL" b="1" dirty="0"/>
              <a:t>כרטיסיה מספר 5 – אפשרויות לארגון מידע (חלק שני) </a:t>
            </a:r>
          </a:p>
          <a:p>
            <a:pPr algn="ctr">
              <a:buNone/>
            </a:pPr>
            <a:endParaRPr lang="he-IL" b="1" dirty="0"/>
          </a:p>
          <a:p>
            <a:pPr marL="514350" indent="-514350">
              <a:buNone/>
            </a:pPr>
            <a:r>
              <a:rPr lang="he-IL" sz="2000" dirty="0" err="1"/>
              <a:t>אירגון</a:t>
            </a:r>
            <a:r>
              <a:rPr lang="he-IL" sz="2000" dirty="0"/>
              <a:t> מידע על ידי תרשים</a:t>
            </a:r>
          </a:p>
          <a:p>
            <a:pPr marL="514350" indent="-514350"/>
            <a:r>
              <a:rPr lang="he-IL" sz="2000" dirty="0"/>
              <a:t>תרשים זרימה: </a:t>
            </a:r>
          </a:p>
          <a:p>
            <a:pPr marL="514350" indent="-514350"/>
            <a:endParaRPr lang="he-IL" sz="2000" dirty="0"/>
          </a:p>
          <a:p>
            <a:pPr marL="514350" indent="-514350"/>
            <a:endParaRPr lang="he-IL" sz="2000" dirty="0"/>
          </a:p>
          <a:p>
            <a:pPr marL="514350" indent="-514350"/>
            <a:endParaRPr lang="he-IL" sz="2000" dirty="0"/>
          </a:p>
          <a:p>
            <a:pPr marL="514350" indent="-514350"/>
            <a:r>
              <a:rPr lang="he-IL" sz="2000" dirty="0"/>
              <a:t>תרשים מושגי: </a:t>
            </a:r>
          </a:p>
          <a:p>
            <a:pPr marL="514350" indent="-514350"/>
            <a:endParaRPr lang="he-IL" sz="2000" dirty="0"/>
          </a:p>
          <a:p>
            <a:pPr marL="514350" indent="-514350"/>
            <a:endParaRPr lang="he-IL" sz="2000" dirty="0"/>
          </a:p>
          <a:p>
            <a:pPr marL="514350" indent="-514350"/>
            <a:endParaRPr lang="he-IL" sz="2000" dirty="0"/>
          </a:p>
          <a:p>
            <a:pPr marL="514350" indent="-514350"/>
            <a:endParaRPr lang="he-IL" sz="2000" dirty="0"/>
          </a:p>
          <a:p>
            <a:pPr marL="514350" lvl="3" indent="-514350">
              <a:buSzPct val="95000"/>
              <a:buNone/>
            </a:pPr>
            <a:r>
              <a:rPr lang="en-US" dirty="0"/>
              <a:t/>
            </a:r>
            <a:br>
              <a:rPr lang="en-US" dirty="0"/>
            </a:br>
            <a:endParaRPr lang="he-IL" dirty="0"/>
          </a:p>
          <a:p>
            <a:pPr marL="514350" indent="-514350">
              <a:buFont typeface="+mj-lt"/>
              <a:buAutoNum type="arabicPeriod"/>
            </a:pPr>
            <a:endParaRPr lang="he-IL" sz="2000" dirty="0"/>
          </a:p>
          <a:p>
            <a:pPr marL="514350" indent="-514350">
              <a:buFont typeface="+mj-lt"/>
              <a:buAutoNum type="arabicPeriod"/>
            </a:pPr>
            <a:endParaRPr lang="he-IL" sz="2000" dirty="0"/>
          </a:p>
          <a:p>
            <a:pPr marL="514350" indent="-514350">
              <a:buFont typeface="+mj-lt"/>
              <a:buAutoNum type="arabicPeriod"/>
            </a:pPr>
            <a:endParaRPr lang="he-IL" sz="2000" dirty="0"/>
          </a:p>
        </p:txBody>
      </p:sp>
      <p:graphicFrame>
        <p:nvGraphicFramePr>
          <p:cNvPr id="5" name="Diagram 4"/>
          <p:cNvGraphicFramePr/>
          <p:nvPr/>
        </p:nvGraphicFramePr>
        <p:xfrm>
          <a:off x="2915816" y="2780928"/>
          <a:ext cx="3552056" cy="1599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nvGraphicFramePr>
        <p:xfrm>
          <a:off x="3108176" y="4509120"/>
          <a:ext cx="3984104" cy="1368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vert="horz" lIns="0" rIns="0" bIns="0" anchor="b">
            <a:normAutofit/>
          </a:bodyPr>
          <a:lstStyle/>
          <a:p>
            <a:pPr algn="r"/>
            <a:r>
              <a:rPr lang="he-IL" sz="2500" b="1" dirty="0">
                <a:solidFill>
                  <a:schemeClr val="accent1"/>
                </a:solidFill>
              </a:rPr>
              <a:t>ביבליוגרפיה</a:t>
            </a:r>
          </a:p>
        </p:txBody>
      </p:sp>
      <p:sp>
        <p:nvSpPr>
          <p:cNvPr id="3" name="Content Placeholder 2"/>
          <p:cNvSpPr>
            <a:spLocks noGrp="1"/>
          </p:cNvSpPr>
          <p:nvPr>
            <p:ph idx="1"/>
          </p:nvPr>
        </p:nvSpPr>
        <p:spPr/>
        <p:txBody>
          <a:bodyPr>
            <a:normAutofit fontScale="77500" lnSpcReduction="20000"/>
          </a:bodyPr>
          <a:lstStyle/>
          <a:p>
            <a:pPr>
              <a:buNone/>
            </a:pPr>
            <a:r>
              <a:rPr lang="he-IL" dirty="0"/>
              <a:t>אניקה יפרח, ד' ה'. (2015). </a:t>
            </a:r>
            <a:r>
              <a:rPr lang="he-IL" i="1" dirty="0"/>
              <a:t>סוכרת בישראל - תמונת מצב, משרד הבריאות, המועצה הלאומית לסוכרת</a:t>
            </a:r>
            <a:r>
              <a:rPr lang="he-IL" dirty="0"/>
              <a:t>. אוחזר מתוך ויקי רפואה: </a:t>
            </a:r>
            <a:r>
              <a:rPr lang="en-US" dirty="0">
                <a:hlinkClick r:id="rId2"/>
              </a:rPr>
              <a:t>https://goo.gl/hXSCya</a:t>
            </a:r>
            <a:endParaRPr lang="he-IL" dirty="0"/>
          </a:p>
          <a:p>
            <a:pPr>
              <a:buNone/>
            </a:pPr>
            <a:endParaRPr lang="en-US" dirty="0"/>
          </a:p>
          <a:p>
            <a:pPr>
              <a:buNone/>
            </a:pPr>
            <a:r>
              <a:rPr lang="he-IL" dirty="0"/>
              <a:t>הכנסת, מ' ה'. (2010). </a:t>
            </a:r>
            <a:r>
              <a:rPr lang="he-IL" i="1" dirty="0"/>
              <a:t>ריכוז נתונים על מחלת הסוכרת בישראל</a:t>
            </a:r>
            <a:r>
              <a:rPr lang="he-IL" dirty="0"/>
              <a:t>. אוחזר מתוך ריכוז נתונים על מחלת הסוכרת בישראל- הכנסת: </a:t>
            </a:r>
            <a:r>
              <a:rPr lang="en-US" dirty="0">
                <a:hlinkClick r:id="rId3"/>
              </a:rPr>
              <a:t>https://goo.gl/LMEzxj</a:t>
            </a:r>
            <a:endParaRPr lang="he-IL" dirty="0"/>
          </a:p>
          <a:p>
            <a:pPr>
              <a:buNone/>
            </a:pPr>
            <a:endParaRPr lang="en-US" dirty="0"/>
          </a:p>
          <a:p>
            <a:pPr>
              <a:buNone/>
            </a:pPr>
            <a:r>
              <a:rPr lang="he-IL" dirty="0" err="1"/>
              <a:t>ליכטינגר</a:t>
            </a:r>
            <a:r>
              <a:rPr lang="he-IL" dirty="0"/>
              <a:t>, ע' ב'. (1998). הפער בין הידע המטה-קוגניטיבי של ילדים על אסטרטגיות קריאה לבין הביצוע שלהן בפועל. </a:t>
            </a:r>
            <a:r>
              <a:rPr lang="he-IL" i="1" dirty="0"/>
              <a:t>אוני' בן-</a:t>
            </a:r>
            <a:r>
              <a:rPr lang="he-IL" i="1" dirty="0" err="1"/>
              <a:t>גוריון</a:t>
            </a:r>
            <a:r>
              <a:rPr lang="he-IL" i="1" dirty="0"/>
              <a:t> בנגב</a:t>
            </a:r>
            <a:r>
              <a:rPr lang="he-IL" dirty="0"/>
              <a:t>.</a:t>
            </a:r>
          </a:p>
          <a:p>
            <a:pPr>
              <a:buNone/>
            </a:pPr>
            <a:endParaRPr lang="en-US" dirty="0"/>
          </a:p>
          <a:p>
            <a:pPr>
              <a:buNone/>
            </a:pPr>
            <a:r>
              <a:rPr lang="he-IL" dirty="0"/>
              <a:t>מט"ח. (2016). </a:t>
            </a:r>
            <a:r>
              <a:rPr lang="he-IL" i="1" dirty="0"/>
              <a:t>ביולוגיה לתיכון, גוף האדם בדגש </a:t>
            </a:r>
            <a:r>
              <a:rPr lang="he-IL" i="1" dirty="0" err="1"/>
              <a:t>הומאוסטזיס</a:t>
            </a:r>
            <a:r>
              <a:rPr lang="he-IL" dirty="0"/>
              <a:t>. אוחזר מתוך </a:t>
            </a:r>
            <a:r>
              <a:rPr lang="en-US" dirty="0">
                <a:hlinkClick r:id="rId4"/>
              </a:rPr>
              <a:t>https://goo.gl/nwZkLi</a:t>
            </a:r>
            <a:endParaRPr lang="he-IL" dirty="0"/>
          </a:p>
          <a:p>
            <a:pPr>
              <a:buNone/>
            </a:pPr>
            <a:endParaRPr lang="en-US" dirty="0"/>
          </a:p>
          <a:p>
            <a:pPr>
              <a:buNone/>
            </a:pPr>
            <a:r>
              <a:rPr lang="he-IL" dirty="0"/>
              <a:t>משרד החינוך, ה' ל'. (2015). </a:t>
            </a:r>
            <a:r>
              <a:rPr lang="he-IL" i="1" dirty="0"/>
              <a:t>מפמ"ר ביולוגיה.</a:t>
            </a:r>
            <a:r>
              <a:rPr lang="he-IL" dirty="0"/>
              <a:t> אוחזר מתוך אתר הפיקוח על הוראת הביולוגיה: </a:t>
            </a:r>
            <a:r>
              <a:rPr lang="en-US" dirty="0">
                <a:hlinkClick r:id="rId5"/>
              </a:rPr>
              <a:t>https://goo.gl/fcUk44</a:t>
            </a:r>
            <a:endParaRPr lang="he-IL" dirty="0"/>
          </a:p>
          <a:p>
            <a:pPr>
              <a:buNone/>
            </a:pPr>
            <a:endParaRPr lang="en-US" dirty="0"/>
          </a:p>
          <a:p>
            <a:pPr>
              <a:buNone/>
            </a:pPr>
            <a:endParaRPr lang="he-I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91264" cy="350912"/>
          </a:xfrm>
        </p:spPr>
        <p:txBody>
          <a:bodyPr>
            <a:normAutofit fontScale="90000"/>
          </a:bodyPr>
          <a:lstStyle/>
          <a:p>
            <a:pPr algn="r"/>
            <a:r>
              <a:rPr lang="he-IL" sz="2800" b="1" dirty="0">
                <a:solidFill>
                  <a:schemeClr val="accent1"/>
                </a:solidFill>
              </a:rPr>
              <a:t>רקע</a:t>
            </a:r>
          </a:p>
        </p:txBody>
      </p:sp>
      <p:sp>
        <p:nvSpPr>
          <p:cNvPr id="3" name="Content Placeholder 2"/>
          <p:cNvSpPr>
            <a:spLocks noGrp="1"/>
          </p:cNvSpPr>
          <p:nvPr>
            <p:ph idx="1"/>
          </p:nvPr>
        </p:nvSpPr>
        <p:spPr>
          <a:xfrm>
            <a:off x="144016" y="836712"/>
            <a:ext cx="8748464" cy="5805264"/>
          </a:xfrm>
        </p:spPr>
        <p:txBody>
          <a:bodyPr>
            <a:noAutofit/>
          </a:bodyPr>
          <a:lstStyle/>
          <a:p>
            <a:pPr>
              <a:lnSpc>
                <a:spcPct val="170000"/>
              </a:lnSpc>
              <a:buNone/>
            </a:pPr>
            <a:r>
              <a:rPr lang="he-IL" sz="1600" dirty="0"/>
              <a:t>מספר חולי הסוכרת נמצא בעלייה מהירה הן בארצות מפותחות והן בארצות מתפתחות. בישראל, כמו במדינות אחרות, סוכרת היא בין המחלות הכרוניות השכיחות ביותר ומהווה נטל כבד על מערכת הבריאות, על החולה ועל משפחתו</a:t>
            </a:r>
            <a:r>
              <a:rPr lang="en-US" sz="1600" dirty="0"/>
              <a:t>.  </a:t>
            </a:r>
            <a:r>
              <a:rPr lang="he-IL" sz="1600" dirty="0"/>
              <a:t>(אניקה יפרח, 2015). </a:t>
            </a:r>
            <a:endParaRPr lang="en-US" sz="1600" dirty="0"/>
          </a:p>
          <a:p>
            <a:pPr>
              <a:lnSpc>
                <a:spcPct val="170000"/>
              </a:lnSpc>
              <a:buNone/>
            </a:pPr>
            <a:r>
              <a:rPr lang="he-IL" sz="1600" dirty="0"/>
              <a:t>אחד מהמפתחות להתמודדות עם מחלה זו מצוי בהעלאת מודעות הציבור למחלה, לנזקיה, לדרכים להישמר מפניה או למנוע את החרפתה, למשל הטמעת חשיבות השמירה על אורח חיים בריא ותזונה נכונה. למעשה, רפואה מונעת היא האמצעי המרכזי להתמודדות עם מחלה זו ולמניעת גידול ניכר בתחלואה (הכנסת, 2010).</a:t>
            </a:r>
            <a:endParaRPr lang="en-US" sz="1600" dirty="0"/>
          </a:p>
          <a:p>
            <a:pPr>
              <a:lnSpc>
                <a:spcPct val="170000"/>
              </a:lnSpc>
              <a:buNone/>
            </a:pPr>
            <a:r>
              <a:rPr lang="he-IL" sz="1600" dirty="0"/>
              <a:t>בתוכנית המותאמת לביולוגיה, 2015, במסגרת לימודי המערכת ההורמונאלית, המשתתפת בקליטת מידע, עיבודו ותגובה עליו ומאפשרות שמירה על ההומיאוסטזיס, נלמד גם נושא בלוטות הפרשה פנימית, מקומן, תפקודן וההורמונים המופרשים על ידן (משרד החינוך, 2015).  </a:t>
            </a:r>
            <a:endParaRPr lang="en-US" sz="1600" dirty="0"/>
          </a:p>
          <a:p>
            <a:pPr>
              <a:lnSpc>
                <a:spcPct val="170000"/>
              </a:lnSpc>
              <a:buNone/>
            </a:pPr>
            <a:r>
              <a:rPr lang="he-IL" sz="1600" dirty="0"/>
              <a:t>במסגרת השתלמות מובילי חינוך לבריאות בדגש על מחלת הסוכרת, קיץ 2018, הוספנו לחומרי הלמידה של תוכנית הלימודים המותאמת, פעילויות העשרה, המשלבות את הידע הנדרש לתלמיד וחשיבות בריאות הקהילה הסובבת אותו. זאת על מנת להפוך את התלמידים לשגרירים צעירים שלומדים על גורמי הסיכון ויסייעו בחינוך הקהילתי הארצי על מנת להקטין ולו במעט את ההשלכות של מחלה זו.  </a:t>
            </a:r>
            <a:endParaRPr lang="en-US" sz="1600" dirty="0"/>
          </a:p>
          <a:p>
            <a:pPr>
              <a:lnSpc>
                <a:spcPct val="170000"/>
              </a:lnSpc>
              <a:buNone/>
            </a:pPr>
            <a:endParaRPr lang="he-IL"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vert="horz" lIns="0" rIns="0" bIns="0" anchor="b">
            <a:normAutofit/>
          </a:bodyPr>
          <a:lstStyle/>
          <a:p>
            <a:pPr algn="r"/>
            <a:r>
              <a:rPr lang="he-IL" sz="2500" b="1" dirty="0">
                <a:solidFill>
                  <a:schemeClr val="accent1"/>
                </a:solidFill>
              </a:rPr>
              <a:t>מהלך יחידת ההוראה</a:t>
            </a:r>
          </a:p>
        </p:txBody>
      </p:sp>
      <p:sp>
        <p:nvSpPr>
          <p:cNvPr id="3" name="Content Placeholder 2"/>
          <p:cNvSpPr>
            <a:spLocks noGrp="1"/>
          </p:cNvSpPr>
          <p:nvPr>
            <p:ph idx="1"/>
          </p:nvPr>
        </p:nvSpPr>
        <p:spPr>
          <a:xfrm>
            <a:off x="457200" y="1412776"/>
            <a:ext cx="8229600" cy="4389120"/>
          </a:xfrm>
        </p:spPr>
        <p:txBody>
          <a:bodyPr>
            <a:normAutofit fontScale="77500" lnSpcReduction="20000"/>
          </a:bodyPr>
          <a:lstStyle/>
          <a:p>
            <a:r>
              <a:rPr lang="he-IL" dirty="0"/>
              <a:t>משימה מספר 1</a:t>
            </a:r>
            <a:r>
              <a:rPr lang="en-US" dirty="0"/>
              <a:t>: </a:t>
            </a:r>
            <a:r>
              <a:rPr lang="he-IL" dirty="0"/>
              <a:t>מילוי טופס דיגיטאלי מצורף, המפרט מה התלמידים אוכלים במהלך היום. </a:t>
            </a:r>
          </a:p>
          <a:p>
            <a:endParaRPr lang="he-IL" dirty="0"/>
          </a:p>
          <a:p>
            <a:r>
              <a:rPr lang="he-IL" dirty="0"/>
              <a:t>הוראת הנושא: "ויסות רמת הסוכר בדם כדוגמה </a:t>
            </a:r>
            <a:r>
              <a:rPr lang="he-IL" dirty="0" err="1"/>
              <a:t>להומאוסטזיס</a:t>
            </a:r>
            <a:r>
              <a:rPr lang="he-IL" dirty="0"/>
              <a:t>" שתי מצגות (מט"ח, 2016)</a:t>
            </a:r>
          </a:p>
          <a:p>
            <a:endParaRPr lang="he-IL" dirty="0"/>
          </a:p>
          <a:p>
            <a:r>
              <a:rPr lang="he-IL" dirty="0"/>
              <a:t>משימה מספר 2: התלמיד יבחר בין 2 אפשרויות.</a:t>
            </a:r>
          </a:p>
          <a:p>
            <a:r>
              <a:rPr lang="he-IL" dirty="0"/>
              <a:t>א. הכנת טופס ראיון (או שימוש בטופס ראיון מוכן שמצורף) ומפגש עם אדם חולה סכרת</a:t>
            </a:r>
          </a:p>
          <a:p>
            <a:r>
              <a:rPr lang="he-IL" dirty="0"/>
              <a:t> ב. שיתוף הידע נלמד בנושא סוכרת עם בני המשפחה תוך שימת דגש על אורח חיים בריא. </a:t>
            </a:r>
          </a:p>
          <a:p>
            <a:r>
              <a:rPr lang="he-IL" dirty="0"/>
              <a:t>בשני המקרים התלמידים יפיקו סרטון בהתאם להנחיות.</a:t>
            </a:r>
          </a:p>
          <a:p>
            <a:endParaRPr lang="he-IL" dirty="0"/>
          </a:p>
          <a:p>
            <a:r>
              <a:rPr lang="he-IL" dirty="0"/>
              <a:t>משימה מספר 3: קריאת מאמר מדעי בנושא מחלת הסוכרת וניתוחו בעזרת כרטיסיות ניווט </a:t>
            </a:r>
            <a:r>
              <a:rPr lang="he-IL" sz="2800" dirty="0"/>
              <a:t>(</a:t>
            </a:r>
            <a:r>
              <a:rPr lang="he-IL" sz="2800" dirty="0" err="1"/>
              <a:t>ליכטינגר</a:t>
            </a:r>
            <a:r>
              <a:rPr lang="he-IL" sz="2800" dirty="0"/>
              <a:t>, 1998)</a:t>
            </a:r>
          </a:p>
          <a:p>
            <a:endParaRPr lang="he-I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vert="horz" lIns="0" rIns="0" bIns="0" anchor="b">
            <a:normAutofit/>
          </a:bodyPr>
          <a:lstStyle/>
          <a:p>
            <a:pPr algn="r"/>
            <a:r>
              <a:rPr lang="he-IL" sz="2500" b="1" dirty="0">
                <a:solidFill>
                  <a:schemeClr val="accent1"/>
                </a:solidFill>
              </a:rPr>
              <a:t>ידע קודם שעל התלמיד להכיר </a:t>
            </a:r>
          </a:p>
        </p:txBody>
      </p:sp>
      <p:sp>
        <p:nvSpPr>
          <p:cNvPr id="3" name="Content Placeholder 2"/>
          <p:cNvSpPr>
            <a:spLocks noGrp="1"/>
          </p:cNvSpPr>
          <p:nvPr>
            <p:ph idx="1"/>
          </p:nvPr>
        </p:nvSpPr>
        <p:spPr>
          <a:xfrm>
            <a:off x="457200" y="1412776"/>
            <a:ext cx="8229600" cy="4389120"/>
          </a:xfrm>
        </p:spPr>
        <p:txBody>
          <a:bodyPr/>
          <a:lstStyle/>
          <a:p>
            <a:r>
              <a:rPr lang="he-IL" dirty="0"/>
              <a:t>הומיאוסטזיס</a:t>
            </a:r>
          </a:p>
          <a:p>
            <a:r>
              <a:rPr lang="he-IL" dirty="0"/>
              <a:t>משוב שלילי</a:t>
            </a:r>
          </a:p>
          <a:p>
            <a:r>
              <a:rPr lang="he-IL" dirty="0"/>
              <a:t>תפקידי מערכת ההפרשה הפנימית – ויסות ותיאום</a:t>
            </a:r>
          </a:p>
          <a:p>
            <a:r>
              <a:rPr lang="he-IL" dirty="0"/>
              <a:t>בלוטות המערכת האנדוקרינית</a:t>
            </a:r>
          </a:p>
          <a:p>
            <a:r>
              <a:rPr lang="he-IL" dirty="0"/>
              <a:t>הגדרת הורמון</a:t>
            </a:r>
          </a:p>
          <a:p>
            <a:r>
              <a:rPr lang="he-IL" dirty="0"/>
              <a:t>מושגים: קולטן, איבר מטרה, תאי מטרה.</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vert="horz" lIns="0" rIns="0" bIns="0" anchor="b">
            <a:normAutofit/>
          </a:bodyPr>
          <a:lstStyle/>
          <a:p>
            <a:pPr algn="r"/>
            <a:r>
              <a:rPr lang="he-IL" sz="2500" b="1" dirty="0">
                <a:solidFill>
                  <a:schemeClr val="accent1"/>
                </a:solidFill>
              </a:rPr>
              <a:t>זמן הנדרש למהלך יחידת ההוראה</a:t>
            </a:r>
          </a:p>
        </p:txBody>
      </p:sp>
      <p:graphicFrame>
        <p:nvGraphicFramePr>
          <p:cNvPr id="4" name="Table 3"/>
          <p:cNvGraphicFramePr>
            <a:graphicFrameLocks noGrp="1"/>
          </p:cNvGraphicFramePr>
          <p:nvPr/>
        </p:nvGraphicFramePr>
        <p:xfrm>
          <a:off x="611560" y="1484784"/>
          <a:ext cx="7776864" cy="4104455"/>
        </p:xfrm>
        <a:graphic>
          <a:graphicData uri="http://schemas.openxmlformats.org/drawingml/2006/table">
            <a:tbl>
              <a:tblPr rtl="1" firstRow="1" bandRow="1">
                <a:tableStyleId>{5C22544A-7EE6-4342-B048-85BDC9FD1C3A}</a:tableStyleId>
              </a:tblPr>
              <a:tblGrid>
                <a:gridCol w="3888432">
                  <a:extLst>
                    <a:ext uri="{9D8B030D-6E8A-4147-A177-3AD203B41FA5}">
                      <a16:colId xmlns:a16="http://schemas.microsoft.com/office/drawing/2014/main" val="20000"/>
                    </a:ext>
                  </a:extLst>
                </a:gridCol>
                <a:gridCol w="3888432">
                  <a:extLst>
                    <a:ext uri="{9D8B030D-6E8A-4147-A177-3AD203B41FA5}">
                      <a16:colId xmlns:a16="http://schemas.microsoft.com/office/drawing/2014/main" val="20001"/>
                    </a:ext>
                  </a:extLst>
                </a:gridCol>
              </a:tblGrid>
              <a:tr h="474842">
                <a:tc>
                  <a:txBody>
                    <a:bodyPr/>
                    <a:lstStyle/>
                    <a:p>
                      <a:pPr rtl="1"/>
                      <a:r>
                        <a:rPr lang="he-IL" dirty="0"/>
                        <a:t>משימה</a:t>
                      </a:r>
                    </a:p>
                  </a:txBody>
                  <a:tcPr/>
                </a:tc>
                <a:tc>
                  <a:txBody>
                    <a:bodyPr/>
                    <a:lstStyle/>
                    <a:p>
                      <a:pPr rtl="1"/>
                      <a:r>
                        <a:rPr lang="he-IL" dirty="0"/>
                        <a:t>משך זמן המשימה</a:t>
                      </a:r>
                    </a:p>
                  </a:txBody>
                  <a:tcPr/>
                </a:tc>
                <a:extLst>
                  <a:ext uri="{0D108BD9-81ED-4DB2-BD59-A6C34878D82A}">
                    <a16:rowId xmlns:a16="http://schemas.microsoft.com/office/drawing/2014/main" val="10000"/>
                  </a:ext>
                </a:extLst>
              </a:tr>
              <a:tr h="819590">
                <a:tc>
                  <a:txBody>
                    <a:bodyPr/>
                    <a:lstStyle/>
                    <a:p>
                      <a:pPr rtl="1"/>
                      <a:r>
                        <a:rPr lang="he-IL" dirty="0"/>
                        <a:t>משימה מספר 1</a:t>
                      </a:r>
                      <a:r>
                        <a:rPr lang="en-US" dirty="0"/>
                        <a:t>: </a:t>
                      </a:r>
                      <a:r>
                        <a:rPr lang="he-IL" dirty="0"/>
                        <a:t>מילוי טופס דיגיטאלי והצגת הנתונים בכיתה</a:t>
                      </a:r>
                    </a:p>
                  </a:txBody>
                  <a:tcPr/>
                </a:tc>
                <a:tc>
                  <a:txBody>
                    <a:bodyPr/>
                    <a:lstStyle/>
                    <a:p>
                      <a:pPr rtl="1"/>
                      <a:r>
                        <a:rPr lang="he-IL" dirty="0"/>
                        <a:t>1 שיעור</a:t>
                      </a:r>
                    </a:p>
                  </a:txBody>
                  <a:tcPr/>
                </a:tc>
                <a:extLst>
                  <a:ext uri="{0D108BD9-81ED-4DB2-BD59-A6C34878D82A}">
                    <a16:rowId xmlns:a16="http://schemas.microsoft.com/office/drawing/2014/main" val="10001"/>
                  </a:ext>
                </a:extLst>
              </a:tr>
              <a:tr h="1170843">
                <a:tc>
                  <a:txBody>
                    <a:bodyPr/>
                    <a:lstStyle/>
                    <a:p>
                      <a:pPr rtl="1"/>
                      <a:r>
                        <a:rPr lang="he-IL" dirty="0"/>
                        <a:t>הוראת הנושא: "ויסות רמת הסוכר בדם כדוגמה </a:t>
                      </a:r>
                      <a:r>
                        <a:rPr lang="he-IL" dirty="0" err="1"/>
                        <a:t>להומאוסטזיס</a:t>
                      </a:r>
                      <a:r>
                        <a:rPr lang="he-IL" dirty="0"/>
                        <a:t>";</a:t>
                      </a:r>
                      <a:r>
                        <a:rPr lang="he-IL" baseline="0" dirty="0"/>
                        <a:t> "</a:t>
                      </a:r>
                      <a:r>
                        <a:rPr lang="he-IL" dirty="0"/>
                        <a:t>מחלת הסוכרת" (שתי מצגות</a:t>
                      </a:r>
                      <a:r>
                        <a:rPr lang="he-IL" baseline="0" dirty="0"/>
                        <a:t> מט"ח) </a:t>
                      </a:r>
                      <a:endParaRPr lang="he-IL" dirty="0"/>
                    </a:p>
                  </a:txBody>
                  <a:tcPr/>
                </a:tc>
                <a:tc>
                  <a:txBody>
                    <a:bodyPr/>
                    <a:lstStyle/>
                    <a:p>
                      <a:pPr rtl="1"/>
                      <a:r>
                        <a:rPr lang="he-IL" dirty="0"/>
                        <a:t>4-6</a:t>
                      </a:r>
                      <a:r>
                        <a:rPr lang="he-IL" baseline="0" dirty="0"/>
                        <a:t> </a:t>
                      </a:r>
                      <a:r>
                        <a:rPr lang="he-IL" dirty="0"/>
                        <a:t>שיעורים</a:t>
                      </a:r>
                    </a:p>
                  </a:txBody>
                  <a:tcPr/>
                </a:tc>
                <a:extLst>
                  <a:ext uri="{0D108BD9-81ED-4DB2-BD59-A6C34878D82A}">
                    <a16:rowId xmlns:a16="http://schemas.microsoft.com/office/drawing/2014/main" val="10002"/>
                  </a:ext>
                </a:extLst>
              </a:tr>
              <a:tr h="819590">
                <a:tc>
                  <a:txBody>
                    <a:bodyPr/>
                    <a:lstStyle/>
                    <a:p>
                      <a:pPr rtl="1"/>
                      <a:r>
                        <a:rPr lang="he-IL" dirty="0"/>
                        <a:t>משימה מספר 2: הכנת ראיון (או שימוש בראיון מצורף) והצגתו</a:t>
                      </a:r>
                    </a:p>
                  </a:txBody>
                  <a:tcPr/>
                </a:tc>
                <a:tc>
                  <a:txBody>
                    <a:bodyPr/>
                    <a:lstStyle/>
                    <a:p>
                      <a:pPr rtl="1"/>
                      <a:r>
                        <a:rPr lang="he-IL" dirty="0"/>
                        <a:t>2-3 שיעורים</a:t>
                      </a:r>
                    </a:p>
                  </a:txBody>
                  <a:tcPr/>
                </a:tc>
                <a:extLst>
                  <a:ext uri="{0D108BD9-81ED-4DB2-BD59-A6C34878D82A}">
                    <a16:rowId xmlns:a16="http://schemas.microsoft.com/office/drawing/2014/main" val="10003"/>
                  </a:ext>
                </a:extLst>
              </a:tr>
              <a:tr h="819590">
                <a:tc>
                  <a:txBody>
                    <a:bodyPr/>
                    <a:lstStyle/>
                    <a:p>
                      <a:pPr rtl="1"/>
                      <a:r>
                        <a:rPr lang="he-IL" dirty="0"/>
                        <a:t>משימה מספר 3: קריאת מאמר מדעי והתנסות באסטרטגיית קריאת</a:t>
                      </a:r>
                      <a:r>
                        <a:rPr lang="he-IL" baseline="0" dirty="0"/>
                        <a:t> מאמר</a:t>
                      </a:r>
                      <a:endParaRPr lang="he-IL" dirty="0"/>
                    </a:p>
                  </a:txBody>
                  <a:tcPr/>
                </a:tc>
                <a:tc>
                  <a:txBody>
                    <a:bodyPr/>
                    <a:lstStyle/>
                    <a:p>
                      <a:pPr rtl="1"/>
                      <a:r>
                        <a:rPr lang="he-IL" dirty="0"/>
                        <a:t>2-3 שיעורים</a:t>
                      </a: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he-IL" sz="2500" b="1" dirty="0">
                <a:solidFill>
                  <a:schemeClr val="accent1"/>
                </a:solidFill>
              </a:rPr>
              <a:t>משימה מספר 1</a:t>
            </a:r>
          </a:p>
        </p:txBody>
      </p:sp>
      <p:sp>
        <p:nvSpPr>
          <p:cNvPr id="3" name="Content Placeholder 2"/>
          <p:cNvSpPr>
            <a:spLocks noGrp="1"/>
          </p:cNvSpPr>
          <p:nvPr>
            <p:ph idx="1"/>
          </p:nvPr>
        </p:nvSpPr>
        <p:spPr/>
        <p:txBody>
          <a:bodyPr/>
          <a:lstStyle/>
          <a:p>
            <a:r>
              <a:rPr lang="he-IL" dirty="0"/>
              <a:t>במהלך שלושת הימים הקרובים התלמיד נדרש למלא את הטופס הבא: </a:t>
            </a:r>
          </a:p>
          <a:p>
            <a:r>
              <a:rPr lang="en-US" dirty="0">
                <a:hlinkClick r:id="rId2"/>
              </a:rPr>
              <a:t>https://goo.gl/1L2uDy</a:t>
            </a:r>
            <a:endParaRPr lang="he-IL" dirty="0"/>
          </a:p>
          <a:p>
            <a:endParaRPr lang="he-IL" dirty="0"/>
          </a:p>
          <a:p>
            <a:r>
              <a:rPr lang="he-IL" dirty="0"/>
              <a:t>בטופס המצורף, התלמידים נדרשים לפרט: מה התלמידים אוכלים במהלך היום. </a:t>
            </a:r>
          </a:p>
          <a:p>
            <a:r>
              <a:rPr lang="he-IL" dirty="0"/>
              <a:t>סיום הטופס מפנה את התלמידים לנושא הנלמד. </a:t>
            </a:r>
          </a:p>
          <a:p>
            <a:endParaRPr lang="he-IL" dirty="0"/>
          </a:p>
          <a:p>
            <a:endParaRPr lang="he-I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1864"/>
            <a:ext cx="8229600" cy="1143000"/>
          </a:xfrm>
        </p:spPr>
        <p:txBody>
          <a:bodyPr>
            <a:normAutofit/>
          </a:bodyPr>
          <a:lstStyle/>
          <a:p>
            <a:pPr algn="r"/>
            <a:r>
              <a:rPr lang="he-IL" sz="2500" b="1" dirty="0">
                <a:solidFill>
                  <a:schemeClr val="accent1"/>
                </a:solidFill>
              </a:rPr>
              <a:t>הוראת הנושא: "ויסות רמת הסוכר בדם כדוגמה </a:t>
            </a:r>
            <a:r>
              <a:rPr lang="he-IL" sz="2500" b="1" dirty="0" err="1">
                <a:solidFill>
                  <a:schemeClr val="accent1"/>
                </a:solidFill>
              </a:rPr>
              <a:t>להומאוסטזיס</a:t>
            </a:r>
            <a:r>
              <a:rPr lang="he-IL" sz="2500" b="1" dirty="0">
                <a:solidFill>
                  <a:schemeClr val="accent1"/>
                </a:solidFill>
              </a:rPr>
              <a:t> " (מט"ח, 2016)</a:t>
            </a:r>
          </a:p>
        </p:txBody>
      </p:sp>
      <p:sp>
        <p:nvSpPr>
          <p:cNvPr id="3" name="Content Placeholder 2"/>
          <p:cNvSpPr>
            <a:spLocks noGrp="1"/>
          </p:cNvSpPr>
          <p:nvPr>
            <p:ph idx="1"/>
          </p:nvPr>
        </p:nvSpPr>
        <p:spPr>
          <a:xfrm>
            <a:off x="179512" y="2280240"/>
            <a:ext cx="8507288" cy="1148760"/>
          </a:xfrm>
        </p:spPr>
        <p:txBody>
          <a:bodyPr/>
          <a:lstStyle/>
          <a:p>
            <a:pPr marL="514350" indent="-514350">
              <a:buFont typeface="+mj-lt"/>
              <a:buAutoNum type="arabicPeriod"/>
            </a:pPr>
            <a:r>
              <a:rPr lang="he-IL" dirty="0">
                <a:hlinkClick r:id="rId2"/>
              </a:rPr>
              <a:t>ויסות רמת </a:t>
            </a:r>
            <a:r>
              <a:rPr lang="he-IL" dirty="0" err="1">
                <a:hlinkClick r:id="rId2"/>
              </a:rPr>
              <a:t>הגלוקוז</a:t>
            </a:r>
            <a:r>
              <a:rPr lang="he-IL" dirty="0">
                <a:hlinkClick r:id="rId2"/>
              </a:rPr>
              <a:t> בדם</a:t>
            </a:r>
            <a:endParaRPr lang="he-IL" dirty="0"/>
          </a:p>
          <a:p>
            <a:pPr marL="514350" indent="-514350">
              <a:buFont typeface="+mj-lt"/>
              <a:buAutoNum type="arabicPeriod"/>
            </a:pPr>
            <a:r>
              <a:rPr lang="he-IL" dirty="0">
                <a:hlinkClick r:id="rId3"/>
              </a:rPr>
              <a:t>מחלת הסוכרת</a:t>
            </a:r>
            <a:endParaRPr lang="he-I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pPr algn="r"/>
            <a:r>
              <a:rPr lang="he-IL" sz="2500" b="1" dirty="0">
                <a:solidFill>
                  <a:schemeClr val="accent1"/>
                </a:solidFill>
              </a:rPr>
              <a:t>משימה מספר 2 (אפשרות א') </a:t>
            </a:r>
          </a:p>
        </p:txBody>
      </p:sp>
      <p:sp>
        <p:nvSpPr>
          <p:cNvPr id="3" name="Content Placeholder 2"/>
          <p:cNvSpPr>
            <a:spLocks noGrp="1"/>
          </p:cNvSpPr>
          <p:nvPr>
            <p:ph idx="1"/>
          </p:nvPr>
        </p:nvSpPr>
        <p:spPr>
          <a:xfrm>
            <a:off x="467544" y="1484784"/>
            <a:ext cx="8291264" cy="4983832"/>
          </a:xfrm>
        </p:spPr>
        <p:txBody>
          <a:bodyPr>
            <a:noAutofit/>
          </a:bodyPr>
          <a:lstStyle/>
          <a:p>
            <a:endParaRPr lang="he-IL" sz="2000" dirty="0"/>
          </a:p>
          <a:p>
            <a:pPr algn="ctr">
              <a:buNone/>
            </a:pPr>
            <a:r>
              <a:rPr lang="he-IL" sz="2800" b="1" dirty="0">
                <a:solidFill>
                  <a:srgbClr val="C00000"/>
                </a:solidFill>
              </a:rPr>
              <a:t>מפגש עם אדם חולה בסוכרת</a:t>
            </a:r>
          </a:p>
          <a:p>
            <a:r>
              <a:rPr lang="he-IL" sz="2000" dirty="0"/>
              <a:t>התלמידים מתבקשים לברר אם יש אדם קרוב שחולה בסוכרת בסביבתם הקרובה והמוכן להגיע לכיתה או להיפגש בביתו עם קבוצת תלמידים לראיון מצולם שיוקרן בכיתה בשיעור מסכם. </a:t>
            </a:r>
          </a:p>
          <a:p>
            <a:r>
              <a:rPr lang="he-IL" sz="2000" dirty="0"/>
              <a:t>התלמידים יציעו שאלות מתאימות לבניית ראיון באמצעות אפליקציית </a:t>
            </a:r>
            <a:r>
              <a:rPr lang="en-US" sz="2000" dirty="0" err="1"/>
              <a:t>Padlet</a:t>
            </a:r>
            <a:r>
              <a:rPr lang="he-IL" sz="2000" dirty="0"/>
              <a:t>. השאלות יוקרנו בכיתה ומהם יבנה השאלון. </a:t>
            </a:r>
          </a:p>
          <a:p>
            <a:r>
              <a:rPr lang="he-IL" sz="2000" dirty="0">
                <a:hlinkClick r:id="rId2"/>
              </a:rPr>
              <a:t>אפליקציית </a:t>
            </a:r>
            <a:r>
              <a:rPr lang="en-US" sz="2000" dirty="0" err="1">
                <a:hlinkClick r:id="rId2"/>
              </a:rPr>
              <a:t>Padlet</a:t>
            </a:r>
            <a:endParaRPr lang="he-IL" sz="2000" dirty="0"/>
          </a:p>
          <a:p>
            <a:r>
              <a:rPr lang="he-IL" sz="2000" dirty="0"/>
              <a:t>בהמשך מצורף שאלון מוכן המכיל שאלות לקראת המפגש. </a:t>
            </a:r>
          </a:p>
          <a:p>
            <a:r>
              <a:rPr lang="he-IL" sz="2000" dirty="0"/>
              <a:t>על התלמידים להיעזר בדף לקראת המפגש.</a:t>
            </a:r>
          </a:p>
          <a:p>
            <a:r>
              <a:rPr lang="he-IL" sz="2000" dirty="0"/>
              <a:t>אם המפגש בכיתה- הוא יערך במשך שיעור שלם ומורה הכיתה יסכם.</a:t>
            </a:r>
          </a:p>
          <a:p>
            <a:r>
              <a:rPr lang="he-IL" sz="2000" dirty="0"/>
              <a:t>אם המפגש יתועד בצילום, יש להנחות את קבוצות התלמידים, לערוך סרטון של 5-7 דקות. בשיעור המסכם, מוקרנים הסרטים.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8840" y="-171400"/>
            <a:ext cx="8229600" cy="1143000"/>
          </a:xfrm>
        </p:spPr>
        <p:txBody>
          <a:bodyPr vert="horz" lIns="0" rIns="0" bIns="0" anchor="b">
            <a:normAutofit/>
          </a:bodyPr>
          <a:lstStyle/>
          <a:p>
            <a:pPr algn="r"/>
            <a:r>
              <a:rPr lang="he-IL" sz="2500" b="1" dirty="0">
                <a:solidFill>
                  <a:schemeClr val="accent1"/>
                </a:solidFill>
              </a:rPr>
              <a:t>שאלון מפגש עם חולה סוכרת</a:t>
            </a:r>
          </a:p>
        </p:txBody>
      </p:sp>
      <p:sp>
        <p:nvSpPr>
          <p:cNvPr id="3" name="Content Placeholder 2"/>
          <p:cNvSpPr>
            <a:spLocks noGrp="1"/>
          </p:cNvSpPr>
          <p:nvPr>
            <p:ph idx="1"/>
          </p:nvPr>
        </p:nvSpPr>
        <p:spPr>
          <a:xfrm>
            <a:off x="457200" y="389384"/>
            <a:ext cx="8291264" cy="5055840"/>
          </a:xfrm>
        </p:spPr>
        <p:txBody>
          <a:bodyPr>
            <a:noAutofit/>
          </a:bodyPr>
          <a:lstStyle/>
          <a:p>
            <a:pPr>
              <a:lnSpc>
                <a:spcPct val="120000"/>
              </a:lnSpc>
            </a:pPr>
            <a:endParaRPr lang="he-IL" sz="1600" dirty="0"/>
          </a:p>
          <a:p>
            <a:pPr>
              <a:lnSpc>
                <a:spcPct val="120000"/>
              </a:lnSpc>
            </a:pPr>
            <a:r>
              <a:rPr lang="he-IL" sz="1600" dirty="0"/>
              <a:t>תאריך מפגש:_________</a:t>
            </a:r>
          </a:p>
          <a:p>
            <a:pPr>
              <a:lnSpc>
                <a:spcPct val="120000"/>
              </a:lnSpc>
            </a:pPr>
            <a:r>
              <a:rPr lang="he-IL" sz="1600" dirty="0"/>
              <a:t>שם:_________</a:t>
            </a:r>
            <a:endParaRPr lang="en-US" sz="1600" dirty="0"/>
          </a:p>
          <a:p>
            <a:pPr>
              <a:lnSpc>
                <a:spcPct val="120000"/>
              </a:lnSpc>
            </a:pPr>
            <a:r>
              <a:rPr lang="he-IL" sz="1600" dirty="0"/>
              <a:t>גיל:__________</a:t>
            </a:r>
            <a:endParaRPr lang="en-US" sz="1600" dirty="0"/>
          </a:p>
          <a:p>
            <a:pPr>
              <a:lnSpc>
                <a:spcPct val="120000"/>
              </a:lnSpc>
            </a:pPr>
            <a:r>
              <a:rPr lang="he-IL" sz="1600" dirty="0"/>
              <a:t>מין_________</a:t>
            </a:r>
          </a:p>
          <a:p>
            <a:pPr lvl="0">
              <a:lnSpc>
                <a:spcPct val="120000"/>
              </a:lnSpc>
            </a:pPr>
            <a:r>
              <a:rPr lang="he-IL" sz="1600" dirty="0"/>
              <a:t>מה הרגשת שגרם לך ללכת לרופא ולהיבדק?</a:t>
            </a:r>
            <a:endParaRPr lang="en-US" sz="1600" dirty="0"/>
          </a:p>
          <a:p>
            <a:pPr lvl="0">
              <a:lnSpc>
                <a:spcPct val="120000"/>
              </a:lnSpc>
            </a:pPr>
            <a:r>
              <a:rPr lang="he-IL" sz="1600" dirty="0"/>
              <a:t>מה הייתה האבחנה – מאיזה סוג סכרת את/ה סובל/ת?</a:t>
            </a:r>
            <a:endParaRPr lang="en-US" sz="1600" dirty="0"/>
          </a:p>
          <a:p>
            <a:pPr lvl="0">
              <a:lnSpc>
                <a:spcPct val="120000"/>
              </a:lnSpc>
            </a:pPr>
            <a:r>
              <a:rPr lang="he-IL" sz="1600" dirty="0"/>
              <a:t>באיזה גיל זה קרה?</a:t>
            </a:r>
            <a:endParaRPr lang="en-US" sz="1600" dirty="0"/>
          </a:p>
          <a:p>
            <a:pPr lvl="0">
              <a:lnSpc>
                <a:spcPct val="120000"/>
              </a:lnSpc>
            </a:pPr>
            <a:r>
              <a:rPr lang="he-IL" sz="1600" dirty="0"/>
              <a:t>האם ידועים בני משפחה נוספים שסובלים מהמחלה או סבלו בדורות הקודמים?</a:t>
            </a:r>
            <a:endParaRPr lang="en-US" sz="1600" dirty="0"/>
          </a:p>
          <a:p>
            <a:pPr lvl="0">
              <a:lnSpc>
                <a:spcPct val="120000"/>
              </a:lnSpc>
            </a:pPr>
            <a:r>
              <a:rPr lang="he-IL" sz="1600" dirty="0"/>
              <a:t>אילו בדיקות ביצע הרופא לצורך האבחנה?</a:t>
            </a:r>
            <a:endParaRPr lang="en-US" sz="1600" dirty="0"/>
          </a:p>
          <a:p>
            <a:pPr lvl="0">
              <a:lnSpc>
                <a:spcPct val="120000"/>
              </a:lnSpc>
            </a:pPr>
            <a:r>
              <a:rPr lang="he-IL" sz="1600" dirty="0"/>
              <a:t>מה היו ההמלצות לאחר האבחנה?</a:t>
            </a:r>
            <a:endParaRPr lang="en-US" sz="1600" dirty="0"/>
          </a:p>
          <a:p>
            <a:pPr lvl="0">
              <a:lnSpc>
                <a:spcPct val="120000"/>
              </a:lnSpc>
            </a:pPr>
            <a:r>
              <a:rPr lang="he-IL" sz="1600" dirty="0"/>
              <a:t>מהו הטיפול שאתה מקבל? האם אתה מזריק אינסולין? מקבל טיפול תרופתי?</a:t>
            </a:r>
            <a:endParaRPr lang="en-US" sz="1600" dirty="0"/>
          </a:p>
          <a:p>
            <a:pPr lvl="0">
              <a:lnSpc>
                <a:spcPct val="120000"/>
              </a:lnSpc>
            </a:pPr>
            <a:r>
              <a:rPr lang="he-IL" sz="1600" dirty="0"/>
              <a:t>האם ביצעת שינויים כלשהם באורך החיים לאחר האבחנה? תזונה אחרת? פעילות גופנית?</a:t>
            </a:r>
            <a:endParaRPr lang="en-US" sz="1600" dirty="0"/>
          </a:p>
          <a:p>
            <a:pPr lvl="0">
              <a:lnSpc>
                <a:spcPct val="120000"/>
              </a:lnSpc>
            </a:pPr>
            <a:r>
              <a:rPr lang="he-IL" sz="1600" dirty="0"/>
              <a:t>כמה פעמים ביום, ואיך אתה בודק את רמת הסוכר בדם?</a:t>
            </a:r>
            <a:endParaRPr lang="en-US" sz="1600" dirty="0"/>
          </a:p>
          <a:p>
            <a:pPr lvl="0">
              <a:lnSpc>
                <a:spcPct val="120000"/>
              </a:lnSpc>
            </a:pPr>
            <a:r>
              <a:rPr lang="he-IL" sz="1600" dirty="0"/>
              <a:t>האם אתה מאוזן הודות לטיפול?</a:t>
            </a:r>
            <a:endParaRPr lang="en-US" sz="1600" dirty="0"/>
          </a:p>
          <a:p>
            <a:pPr lvl="0">
              <a:lnSpc>
                <a:spcPct val="120000"/>
              </a:lnSpc>
            </a:pPr>
            <a:r>
              <a:rPr lang="he-IL" sz="1600" dirty="0"/>
              <a:t>האם ישנן בעיות בריאות נוספות  או סיבוכים כתוצאה מהמחלה?</a:t>
            </a:r>
            <a:endParaRPr lang="en-US" sz="1600" dirty="0"/>
          </a:p>
          <a:p>
            <a:pPr lvl="0"/>
            <a:r>
              <a:rPr lang="he-IL" sz="1600" dirty="0"/>
              <a:t>איך קיבלו בני המשפחה את המצב? האם את/ה מקבל/ת תמיכה? האם הם שינו משהו באורך החיים שלהם?</a:t>
            </a:r>
            <a:endParaRPr lang="en-US" sz="1600" dirty="0"/>
          </a:p>
          <a:p>
            <a:pPr lvl="0">
              <a:lnSpc>
                <a:spcPct val="120000"/>
              </a:lnSpc>
            </a:pPr>
            <a:r>
              <a:rPr lang="he-IL" sz="1600" dirty="0"/>
              <a:t>מה דעתך על רמת המודעות במשפחה ובקהילה הקרובה אליך לגבי מחלת הסוכרת?</a:t>
            </a:r>
            <a:endParaRPr lang="en-US" sz="1600" dirty="0"/>
          </a:p>
          <a:p>
            <a:pPr>
              <a:lnSpc>
                <a:spcPct val="120000"/>
              </a:lnSpc>
            </a:pPr>
            <a:endParaRPr lang="he-IL" sz="1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354</TotalTime>
  <Words>1190</Words>
  <Application>Microsoft Office PowerPoint</Application>
  <PresentationFormat>‫הצגה על המסך (4:3)</PresentationFormat>
  <Paragraphs>182</Paragraphs>
  <Slides>18</Slides>
  <Notes>0</Notes>
  <HiddenSlides>0</HiddenSlides>
  <MMClips>0</MMClips>
  <ScaleCrop>false</ScaleCrop>
  <HeadingPairs>
    <vt:vector size="6" baseType="variant">
      <vt:variant>
        <vt:lpstr>גופנים בשימוש</vt:lpstr>
      </vt:variant>
      <vt:variant>
        <vt:i4>5</vt:i4>
      </vt:variant>
      <vt:variant>
        <vt:lpstr>ערכת נושא</vt:lpstr>
      </vt:variant>
      <vt:variant>
        <vt:i4>1</vt:i4>
      </vt:variant>
      <vt:variant>
        <vt:lpstr>כותרות שקופיות</vt:lpstr>
      </vt:variant>
      <vt:variant>
        <vt:i4>18</vt:i4>
      </vt:variant>
    </vt:vector>
  </HeadingPairs>
  <TitlesOfParts>
    <vt:vector size="24" baseType="lpstr">
      <vt:lpstr>Arial</vt:lpstr>
      <vt:lpstr>Calibri</vt:lpstr>
      <vt:lpstr>Constantia</vt:lpstr>
      <vt:lpstr>David</vt:lpstr>
      <vt:lpstr>Wingdings 2</vt:lpstr>
      <vt:lpstr>Flow</vt:lpstr>
      <vt:lpstr>מצגת של PowerPoint‏</vt:lpstr>
      <vt:lpstr>רקע</vt:lpstr>
      <vt:lpstr>מהלך יחידת ההוראה</vt:lpstr>
      <vt:lpstr>ידע קודם שעל התלמיד להכיר </vt:lpstr>
      <vt:lpstr>זמן הנדרש למהלך יחידת ההוראה</vt:lpstr>
      <vt:lpstr>משימה מספר 1</vt:lpstr>
      <vt:lpstr>הוראת הנושא: "ויסות רמת הסוכר בדם כדוגמה להומאוסטזיס " (מט"ח, 2016)</vt:lpstr>
      <vt:lpstr>משימה מספר 2 (אפשרות א') </vt:lpstr>
      <vt:lpstr>שאלון מפגש עם חולה סוכרת</vt:lpstr>
      <vt:lpstr>משימה מספר 2 (אפשרות ב') </vt:lpstr>
      <vt:lpstr>משימה מספר 3</vt:lpstr>
      <vt:lpstr>שאלות ניתוח למאמר: על פי אסטרטגיית קריאה, כרטיסיית ניווט, ד"ר עינת ליכטינגר</vt:lpstr>
      <vt:lpstr>שאלות ניתוח למאמר: על פי אסטרטגיית קריאה, כרטיסיית ניווט, ד"ר עינת ליכטינגר</vt:lpstr>
      <vt:lpstr>שאלות ניתוח למאמר: על פי אסטרטגיית קריאה, כרטיסיית ניווט, ד"ר עינת ליכטינגר</vt:lpstr>
      <vt:lpstr>שאלות ניתוח למאמר: על פי אסטרטגיית קריאה, כרטיסיית ניווט, ד"ר עינת ליכטינגר</vt:lpstr>
      <vt:lpstr>שאלות ניתוח למאמר: על פי אסטרטגיית קריאה, כרטיסיית ניווט, ד"ר עינת ליכטינגר</vt:lpstr>
      <vt:lpstr>שאלות ניתוח למאמר: על פי אסטרטגיית קריאה, כרטיסיית ניווט, ד"ר עינת ליכטינגר</vt:lpstr>
      <vt:lpstr>ביבליוגרפיה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Lichter-Peled Anat</dc:creator>
  <cp:lastModifiedBy>weizmann</cp:lastModifiedBy>
  <cp:revision>65</cp:revision>
  <dcterms:modified xsi:type="dcterms:W3CDTF">2018-08-31T14:33:13Z</dcterms:modified>
</cp:coreProperties>
</file>